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ppt/notesMasters/_rels/notesMaster1.xml.rels" ContentType="application/vnd.openxmlformats-package.relationships+xml"/>
  <Override PartName="/ppt/notesMasters/notesMaster1.xml" ContentType="application/vnd.openxmlformats-officedocument.presentationml.notesMaster+xml"/>
  <Override PartName="/ppt/_rels/presentation.xml.rels" ContentType="application/vnd.openxmlformats-package.relationships+xml"/>
  <Override PartName="/ppt/slideLayouts/_rels/slideLayout7.xml.rels" ContentType="application/vnd.openxmlformats-package.relationships+xml"/>
  <Override PartName="/ppt/slideLayouts/_rels/slideLayout13.xml.rels" ContentType="application/vnd.openxmlformats-package.relationships+xml"/>
  <Override PartName="/ppt/slideLayouts/_rels/slideLayout15.xml.rels" ContentType="application/vnd.openxmlformats-package.relationships+xml"/>
  <Override PartName="/ppt/slideLayouts/_rels/slideLayout9.xml.rels" ContentType="application/vnd.openxmlformats-package.relationships+xml"/>
  <Override PartName="/ppt/slideLayouts/_rels/slideLayout14.xml.rels" ContentType="application/vnd.openxmlformats-package.relationships+xml"/>
  <Override PartName="/ppt/slideLayouts/_rels/slideLayout8.xml.rels" ContentType="application/vnd.openxmlformats-package.relationships+xml"/>
  <Override PartName="/ppt/slideLayouts/_rels/slideLayout3.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4.xml.rels" ContentType="application/vnd.openxmlformats-package.relationships+xml"/>
  <Override PartName="/ppt/slideLayouts/_rels/slideLayout10.xml.rels" ContentType="application/vnd.openxmlformats-package.relationships+xml"/>
  <Override PartName="/ppt/slideLayouts/_rels/slideLayout22.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xml.rels" ContentType="application/vnd.openxmlformats-package.relationships+xml"/>
  <Override PartName="/ppt/slideLayouts/_rels/slideLayout24.xml.rels" ContentType="application/vnd.openxmlformats-package.relationships+xml"/>
  <Override PartName="/ppt/slideLayouts/_rels/slideLayout23.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6.xml.rels" ContentType="application/vnd.openxmlformats-package.relationships+xml"/>
  <Override PartName="/ppt/slideLayouts/_rels/slideLayout19.xml.rels" ContentType="application/vnd.openxmlformats-package.relationships+xml"/>
  <Override PartName="/ppt/slideLayouts/_rels/slideLayout11.xml.rels" ContentType="application/vnd.openxmlformats-package.relationships+xml"/>
  <Override PartName="/ppt/slideLayouts/_rels/slideLayout5.xml.rels" ContentType="application/vnd.openxmlformats-package.relationships+xml"/>
  <Override PartName="/ppt/slideLayouts/_rels/slideLayout18.xml.rels" ContentType="application/vnd.openxmlformats-package.relationships+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17.xml" ContentType="application/vnd.openxmlformats-officedocument.presentationml.slideLayout+xml"/>
  <Override PartName="/ppt/slideLayouts/slideLayout6.xml" ContentType="application/vnd.openxmlformats-officedocument.presentationml.slideLayout+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5.xml" ContentType="application/vnd.openxmlformats-officedocument.presentationml.slideLayout+xml"/>
  <Override PartName="/ppt/slideLayouts/slideLayout16.xml" ContentType="application/vnd.openxmlformats-officedocument.presentationml.slideLayout+xml"/>
  <Override PartName="/ppt/slideLayouts/slideLayout3.xml" ContentType="application/vnd.openxmlformats-officedocument.presentationml.slideLayout+xml"/>
  <Override PartName="/ppt/slideLayouts/slideLayout14.xml" ContentType="application/vnd.openxmlformats-officedocument.presentationml.slideLayout+xml"/>
  <Override PartName="/ppt/slideLayouts/slideLayout4.xml" ContentType="application/vnd.openxmlformats-officedocument.presentationml.slideLayout+xml"/>
  <Override PartName="/ppt/slideLayouts/slideLayout15.xml" ContentType="application/vnd.openxmlformats-officedocument.presentationml.slideLayout+xml"/>
  <Override PartName="/ppt/slideLayouts/slideLayout18.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presentation.xml" ContentType="application/vnd.openxmlformats-officedocument.presentationml.presentation.main+xml"/>
  <Override PartName="/ppt/slides/_rels/slide8.xml.rels" ContentType="application/vnd.openxmlformats-package.relationships+xml"/>
  <Override PartName="/ppt/slides/_rels/slide104.xml.rels" ContentType="application/vnd.openxmlformats-package.relationships+xml"/>
  <Override PartName="/ppt/slides/_rels/slide27.xml.rels" ContentType="application/vnd.openxmlformats-package.relationships+xml"/>
  <Override PartName="/ppt/slides/_rels/slide11.xml.rels" ContentType="application/vnd.openxmlformats-package.relationships+xml"/>
  <Override PartName="/ppt/slides/_rels/slide7.xml.rels" ContentType="application/vnd.openxmlformats-package.relationships+xml"/>
  <Override PartName="/ppt/slides/_rels/slide103.xml.rels" ContentType="application/vnd.openxmlformats-package.relationships+xml"/>
  <Override PartName="/ppt/slides/_rels/slide63.xml.rels" ContentType="application/vnd.openxmlformats-package.relationships+xml"/>
  <Override PartName="/ppt/slides/_rels/slide10.xml.rels" ContentType="application/vnd.openxmlformats-package.relationships+xml"/>
  <Override PartName="/ppt/slides/_rels/slide67.xml.rels" ContentType="application/vnd.openxmlformats-package.relationships+xml"/>
  <Override PartName="/ppt/slides/_rels/slide14.xml.rels" ContentType="application/vnd.openxmlformats-package.relationships+xml"/>
  <Override PartName="/ppt/slides/_rels/slide2.xml.rels" ContentType="application/vnd.openxmlformats-package.relationships+xml"/>
  <Override PartName="/ppt/slides/_rels/slide57.xml.rels" ContentType="application/vnd.openxmlformats-package.relationships+xml"/>
  <Override PartName="/ppt/slides/_rels/slide66.xml.rels" ContentType="application/vnd.openxmlformats-package.relationships+xml"/>
  <Override PartName="/ppt/slides/_rels/slide13.xml.rels" ContentType="application/vnd.openxmlformats-package.relationships+xml"/>
  <Override PartName="/ppt/slides/_rels/slide29.xml.rels" ContentType="application/vnd.openxmlformats-package.relationships+xml"/>
  <Override PartName="/ppt/slides/_rels/slide1.xml.rels" ContentType="application/vnd.openxmlformats-package.relationships+xml"/>
  <Override PartName="/ppt/slides/_rels/slide56.xml.rels" ContentType="application/vnd.openxmlformats-package.relationships+xml"/>
  <Override PartName="/ppt/slides/_rels/slide68.xml.rels" ContentType="application/vnd.openxmlformats-package.relationships+xml"/>
  <Override PartName="/ppt/slides/_rels/slide15.xml.rels" ContentType="application/vnd.openxmlformats-package.relationships+xml"/>
  <Override PartName="/ppt/slides/_rels/slide3.xml.rels" ContentType="application/vnd.openxmlformats-package.relationships+xml"/>
  <Override PartName="/ppt/slides/_rels/slide58.xml.rels" ContentType="application/vnd.openxmlformats-package.relationships+xml"/>
  <Override PartName="/ppt/slides/_rels/slide69.xml.rels" ContentType="application/vnd.openxmlformats-package.relationships+xml"/>
  <Override PartName="/ppt/slides/_rels/slide110.xml.rels" ContentType="application/vnd.openxmlformats-package.relationships+xml"/>
  <Override PartName="/ppt/slides/_rels/slide16.xml.rels" ContentType="application/vnd.openxmlformats-package.relationships+xml"/>
  <Override PartName="/ppt/slides/_rels/slide47.xml.rels" ContentType="application/vnd.openxmlformats-package.relationships+xml"/>
  <Override PartName="/ppt/slides/_rels/slide48.xml.rels" ContentType="application/vnd.openxmlformats-package.relationships+xml"/>
  <Override PartName="/ppt/slides/_rels/slide49.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73.xml.rels" ContentType="application/vnd.openxmlformats-package.relationships+xml"/>
  <Override PartName="/ppt/slides/_rels/slide20.xml.rels" ContentType="application/vnd.openxmlformats-package.relationships+xml"/>
  <Override PartName="/ppt/slides/_rels/slide74.xml.rels" ContentType="application/vnd.openxmlformats-package.relationships+xml"/>
  <Override PartName="/ppt/slides/_rels/slide21.xml.rels" ContentType="application/vnd.openxmlformats-package.relationships+xml"/>
  <Override PartName="/ppt/slides/_rels/slide79.xml.rels" ContentType="application/vnd.openxmlformats-package.relationships+xml"/>
  <Override PartName="/ppt/slides/_rels/slide26.xml.rels" ContentType="application/vnd.openxmlformats-package.relationships+xml"/>
  <Override PartName="/ppt/slides/_rels/slide64.xml.rels" ContentType="application/vnd.openxmlformats-package.relationships+xml"/>
  <Override PartName="/ppt/slides/_rels/slide65.xml.rels" ContentType="application/vnd.openxmlformats-package.relationships+xml"/>
  <Override PartName="/ppt/slides/_rels/slide12.xml.rels" ContentType="application/vnd.openxmlformats-package.relationships+xml"/>
  <Override PartName="/ppt/slides/_rels/slide37.xml.rels" ContentType="application/vnd.openxmlformats-package.relationships+xml"/>
  <Override PartName="/ppt/slides/_rels/slide38.xml.rels" ContentType="application/vnd.openxmlformats-package.relationships+xml"/>
  <Override PartName="/ppt/slides/_rels/slide106.xml.rels" ContentType="application/vnd.openxmlformats-package.relationships+xml"/>
  <Override PartName="/ppt/slides/_rels/slide40.xml.rels" ContentType="application/vnd.openxmlformats-package.relationships+xml"/>
  <Override PartName="/ppt/slides/_rels/slide93.xml.rels" ContentType="application/vnd.openxmlformats-package.relationships+xml"/>
  <Override PartName="/ppt/slides/_rels/slide41.xml.rels" ContentType="application/vnd.openxmlformats-package.relationships+xml"/>
  <Override PartName="/ppt/slides/_rels/slide94.xml.rels" ContentType="application/vnd.openxmlformats-package.relationships+xml"/>
  <Override PartName="/ppt/slides/_rels/slide42.xml.rels" ContentType="application/vnd.openxmlformats-package.relationships+xml"/>
  <Override PartName="/ppt/slides/_rels/slide95.xml.rels" ContentType="application/vnd.openxmlformats-package.relationships+xml"/>
  <Override PartName="/ppt/slides/_rels/slide50.xml.rels" ContentType="application/vnd.openxmlformats-package.relationships+xml"/>
  <Override PartName="/ppt/slides/_rels/slide51.xml.rels" ContentType="application/vnd.openxmlformats-package.relationships+xml"/>
  <Override PartName="/ppt/slides/_rels/slide52.xml.rels" ContentType="application/vnd.openxmlformats-package.relationships+xml"/>
  <Override PartName="/ppt/slides/_rels/slide60.xml.rels" ContentType="application/vnd.openxmlformats-package.relationships+xml"/>
  <Override PartName="/ppt/slides/_rels/slide77.xml.rels" ContentType="application/vnd.openxmlformats-package.relationships+xml"/>
  <Override PartName="/ppt/slides/_rels/slide24.xml.rels" ContentType="application/vnd.openxmlformats-package.relationships+xml"/>
  <Override PartName="/ppt/slides/_rels/slide61.xml.rels" ContentType="application/vnd.openxmlformats-package.relationships+xml"/>
  <Override PartName="/ppt/slides/_rels/slide78.xml.rels" ContentType="application/vnd.openxmlformats-package.relationships+xml"/>
  <Override PartName="/ppt/slides/_rels/slide25.xml.rels" ContentType="application/vnd.openxmlformats-package.relationships+xml"/>
  <Override PartName="/ppt/slides/_rels/slide62.xml.rels" ContentType="application/vnd.openxmlformats-package.relationships+xml"/>
  <Override PartName="/ppt/slides/_rels/slide39.xml.rels" ContentType="application/vnd.openxmlformats-package.relationships+xml"/>
  <Override PartName="/ppt/slides/_rels/slide107.xml.rels" ContentType="application/vnd.openxmlformats-package.relationships+xml"/>
  <Override PartName="/ppt/slides/_rels/slide32.xml.rels" ContentType="application/vnd.openxmlformats-package.relationships+xml"/>
  <Override PartName="/ppt/slides/_rels/slide85.xml.rels" ContentType="application/vnd.openxmlformats-package.relationships+xml"/>
  <Override PartName="/ppt/slides/_rels/slide70.xml.rels" ContentType="application/vnd.openxmlformats-package.relationships+xml"/>
  <Override PartName="/ppt/slides/_rels/slide72.xml.rels" ContentType="application/vnd.openxmlformats-package.relationships+xml"/>
  <Override PartName="/ppt/slides/_rels/slide28.xml.rels" ContentType="application/vnd.openxmlformats-package.relationships+xml"/>
  <Override PartName="/ppt/slides/_rels/slide71.xml.rels" ContentType="application/vnd.openxmlformats-package.relationships+xml"/>
  <Override PartName="/ppt/slides/_rels/slide6.xml.rels" ContentType="application/vnd.openxmlformats-package.relationships+xml"/>
  <Override PartName="/ppt/slides/_rels/slide102.xml.rels" ContentType="application/vnd.openxmlformats-package.relationships+xml"/>
  <Override PartName="/ppt/slides/_rels/slide87.xml.rels" ContentType="application/vnd.openxmlformats-package.relationships+xml"/>
  <Override PartName="/ppt/slides/_rels/slide34.xml.rels" ContentType="application/vnd.openxmlformats-package.relationships+xml"/>
  <Override PartName="/ppt/slides/_rels/slide5.xml.rels" ContentType="application/vnd.openxmlformats-package.relationships+xml"/>
  <Override PartName="/ppt/slides/_rels/slide101.xml.rels" ContentType="application/vnd.openxmlformats-package.relationships+xml"/>
  <Override PartName="/ppt/slides/_rels/slide86.xml.rels" ContentType="application/vnd.openxmlformats-package.relationships+xml"/>
  <Override PartName="/ppt/slides/_rels/slide33.xml.rels" ContentType="application/vnd.openxmlformats-package.relationships+xml"/>
  <Override PartName="/ppt/slides/_rels/slide43.xml.rels" ContentType="application/vnd.openxmlformats-package.relationships+xml"/>
  <Override PartName="/ppt/slides/_rels/slide96.xml.rels" ContentType="application/vnd.openxmlformats-package.relationships+xml"/>
  <Override PartName="/ppt/slides/_rels/slide111.xml.rels" ContentType="application/vnd.openxmlformats-package.relationships+xml"/>
  <Override PartName="/ppt/slides/_rels/slide4.xml.rels" ContentType="application/vnd.openxmlformats-package.relationships+xml"/>
  <Override PartName="/ppt/slides/_rels/slide100.xml.rels" ContentType="application/vnd.openxmlformats-package.relationships+xml"/>
  <Override PartName="/ppt/slides/_rels/slide59.xml.rels" ContentType="application/vnd.openxmlformats-package.relationships+xml"/>
  <Override PartName="/ppt/slides/_rels/slide55.xml.rels" ContentType="application/vnd.openxmlformats-package.relationships+xml"/>
  <Override PartName="/ppt/slides/_rels/slide54.xml.rels" ContentType="application/vnd.openxmlformats-package.relationships+xml"/>
  <Override PartName="/ppt/slides/_rels/slide53.xml.rels" ContentType="application/vnd.openxmlformats-package.relationships+xml"/>
  <Override PartName="/ppt/slides/_rels/slide84.xml.rels" ContentType="application/vnd.openxmlformats-package.relationships+xml"/>
  <Override PartName="/ppt/slides/_rels/slide31.xml.rels" ContentType="application/vnd.openxmlformats-package.relationships+xml"/>
  <Override PartName="/ppt/slides/_rels/slide90.xml.rels" ContentType="application/vnd.openxmlformats-package.relationships+xml"/>
  <Override PartName="/ppt/slides/_rels/slide89.xml.rels" ContentType="application/vnd.openxmlformats-package.relationships+xml"/>
  <Override PartName="/ppt/slides/_rels/slide36.xml.rels" ContentType="application/vnd.openxmlformats-package.relationships+xml"/>
  <Override PartName="/ppt/slides/_rels/slide105.xml.rels" ContentType="application/vnd.openxmlformats-package.relationships+xml"/>
  <Override PartName="/ppt/slides/_rels/slide9.xml.rels" ContentType="application/vnd.openxmlformats-package.relationships+xml"/>
  <Override PartName="/ppt/slides/_rels/slide88.xml.rels" ContentType="application/vnd.openxmlformats-package.relationships+xml"/>
  <Override PartName="/ppt/slides/_rels/slide35.xml.rels" ContentType="application/vnd.openxmlformats-package.relationships+xml"/>
  <Override PartName="/ppt/slides/_rels/slide91.xml.rels" ContentType="application/vnd.openxmlformats-package.relationships+xml"/>
  <Override PartName="/ppt/slides/_rels/slide109.xml.rels" ContentType="application/vnd.openxmlformats-package.relationships+xml"/>
  <Override PartName="/ppt/slides/_rels/slide108.xml.rels" ContentType="application/vnd.openxmlformats-package.relationships+xml"/>
  <Override PartName="/ppt/slides/_rels/slide92.xml.rels" ContentType="application/vnd.openxmlformats-package.relationships+xml"/>
  <Override PartName="/ppt/slides/_rels/slide83.xml.rels" ContentType="application/vnd.openxmlformats-package.relationships+xml"/>
  <Override PartName="/ppt/slides/_rels/slide30.xml.rels" ContentType="application/vnd.openxmlformats-package.relationships+xml"/>
  <Override PartName="/ppt/slides/_rels/slide99.xml.rels" ContentType="application/vnd.openxmlformats-package.relationships+xml"/>
  <Override PartName="/ppt/slides/_rels/slide46.xml.rels" ContentType="application/vnd.openxmlformats-package.relationships+xml"/>
  <Override PartName="/ppt/slides/_rels/slide82.xml.rels" ContentType="application/vnd.openxmlformats-package.relationships+xml"/>
  <Override PartName="/ppt/slides/_rels/slide98.xml.rels" ContentType="application/vnd.openxmlformats-package.relationships+xml"/>
  <Override PartName="/ppt/slides/_rels/slide45.xml.rels" ContentType="application/vnd.openxmlformats-package.relationships+xml"/>
  <Override PartName="/ppt/slides/_rels/slide81.xml.rels" ContentType="application/vnd.openxmlformats-package.relationships+xml"/>
  <Override PartName="/ppt/slides/_rels/slide97.xml.rels" ContentType="application/vnd.openxmlformats-package.relationships+xml"/>
  <Override PartName="/ppt/slides/_rels/slide112.xml.rels" ContentType="application/vnd.openxmlformats-package.relationships+xml"/>
  <Override PartName="/ppt/slides/_rels/slide44.xml.rels" ContentType="application/vnd.openxmlformats-package.relationships+xml"/>
  <Override PartName="/ppt/slides/_rels/slide80.xml.rels" ContentType="application/vnd.openxmlformats-package.relationships+xml"/>
  <Override PartName="/ppt/slides/_rels/slide23.xml.rels" ContentType="application/vnd.openxmlformats-package.relationships+xml"/>
  <Override PartName="/ppt/slides/_rels/slide76.xml.rels" ContentType="application/vnd.openxmlformats-package.relationships+xml"/>
  <Override PartName="/ppt/slides/_rels/slide22.xml.rels" ContentType="application/vnd.openxmlformats-package.relationships+xml"/>
  <Override PartName="/ppt/slides/_rels/slide75.xml.rels" ContentType="application/vnd.openxmlformats-package.relationships+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2.xml" ContentType="application/vnd.openxmlformats-officedocument.presentationml.slide+xml"/>
  <Override PartName="/ppt/slides/slide6.xml" ContentType="application/vnd.openxmlformats-officedocument.presentationml.slide+xml"/>
  <Override PartName="/ppt/slides/slide61.xml" ContentType="application/vnd.openxmlformats-officedocument.presentationml.slide+xml"/>
  <Override PartName="/ppt/slides/slide5.xml" ContentType="application/vnd.openxmlformats-officedocument.presentationml.slide+xml"/>
  <Override PartName="/ppt/slides/slide60.xml" ContentType="application/vnd.openxmlformats-officedocument.presentationml.slide+xml"/>
  <Override PartName="/ppt/slides/slide4.xml" ContentType="application/vnd.openxmlformats-officedocument.presentationml.slide+xml"/>
  <Override PartName="/ppt/slides/slide59.xml" ContentType="application/vnd.openxmlformats-officedocument.presentationml.slide+xml"/>
  <Override PartName="/ppt/slides/slide102.xml" ContentType="application/vnd.openxmlformats-officedocument.presentationml.slide+xml"/>
  <Override PartName="/ppt/slides/slide58.xml" ContentType="application/vnd.openxmlformats-officedocument.presentationml.slide+xml"/>
  <Override PartName="/ppt/slides/slide101.xml" ContentType="application/vnd.openxmlformats-officedocument.presentationml.slide+xml"/>
  <Override PartName="/ppt/slides/slide57.xml" ContentType="application/vnd.openxmlformats-officedocument.presentationml.slide+xml"/>
  <Override PartName="/ppt/slides/slide100.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65.xml" ContentType="application/vnd.openxmlformats-officedocument.presentationml.slide+xml"/>
  <Override PartName="/ppt/slides/slide9.xml" ContentType="application/vnd.openxmlformats-officedocument.presentationml.slide+xml"/>
  <Override PartName="/ppt/slides/slide12.xml" ContentType="application/vnd.openxmlformats-officedocument.presentationml.slide+xml"/>
  <Override PartName="/ppt/slides/slide28.xml" ContentType="application/vnd.openxmlformats-officedocument.presentationml.slide+xml"/>
  <Override PartName="/ppt/slides/slide77.xml" ContentType="application/vnd.openxmlformats-officedocument.presentationml.slide+xml"/>
  <Override PartName="/ppt/slides/slide24.xml" ContentType="application/vnd.openxmlformats-officedocument.presentationml.slide+xml"/>
  <Override PartName="/ppt/slides/slide78.xml" ContentType="application/vnd.openxmlformats-officedocument.presentationml.slide+xml"/>
  <Override PartName="/ppt/slides/slide25.xml" ContentType="application/vnd.openxmlformats-officedocument.presentationml.slide+xml"/>
  <Override PartName="/ppt/slides/slide79.xml" ContentType="application/vnd.openxmlformats-officedocument.presentationml.slide+xml"/>
  <Override PartName="/ppt/slides/slide26.xml" ContentType="application/vnd.openxmlformats-officedocument.presentationml.slide+xml"/>
  <Override PartName="/ppt/slides/slide84.xml" ContentType="application/vnd.openxmlformats-officedocument.presentationml.slide+xml"/>
  <Override PartName="/ppt/slides/slide31.xml" ContentType="application/vnd.openxmlformats-officedocument.presentationml.slide+xml"/>
  <Override PartName="/ppt/slides/slide90.xml" ContentType="application/vnd.openxmlformats-officedocument.presentationml.slide+xml"/>
  <Override PartName="/ppt/slides/slide86.xml" ContentType="application/vnd.openxmlformats-officedocument.presentationml.slide+xml"/>
  <Override PartName="/ppt/slides/slide33.xml" ContentType="application/vnd.openxmlformats-officedocument.presentationml.slide+xml"/>
  <Override PartName="/ppt/slides/slide104.xml" ContentType="application/vnd.openxmlformats-officedocument.presentationml.slide+xml"/>
  <Override PartName="/ppt/slides/slide34.xml" ContentType="application/vnd.openxmlformats-officedocument.presentationml.slide+xml"/>
  <Override PartName="/ppt/slides/slide87.xml" ContentType="application/vnd.openxmlformats-officedocument.presentationml.slide+xml"/>
  <Override PartName="/ppt/slides/slide93.xml" ContentType="application/vnd.openxmlformats-officedocument.presentationml.slide+xml"/>
  <Override PartName="/ppt/slides/slide105.xml" ContentType="application/vnd.openxmlformats-officedocument.presentationml.slide+xml"/>
  <Override PartName="/ppt/slides/slide10.xml" ContentType="application/vnd.openxmlformats-officedocument.presentationml.slide+xml"/>
  <Override PartName="/ppt/slides/slide35.xml" ContentType="application/vnd.openxmlformats-officedocument.presentationml.slide+xml"/>
  <Override PartName="/ppt/slides/slide88.xml" ContentType="application/vnd.openxmlformats-officedocument.presentationml.slide+xml"/>
  <Override PartName="/ppt/slides/slide94.xml" ContentType="application/vnd.openxmlformats-officedocument.presentationml.slide+xml"/>
  <Override PartName="/ppt/slides/slide106.xml" ContentType="application/vnd.openxmlformats-officedocument.presentationml.slide+xml"/>
  <Override PartName="/ppt/slides/slide11.xml" ContentType="application/vnd.openxmlformats-officedocument.presentationml.slide+xml"/>
  <Override PartName="/ppt/slides/slide95.xml" ContentType="application/vnd.openxmlformats-officedocument.presentationml.slide+xml"/>
  <Override PartName="/ppt/slides/slide89.xml" ContentType="application/vnd.openxmlformats-officedocument.presentationml.slide+xml"/>
  <Override PartName="/ppt/slides/slide36.xml" ContentType="application/vnd.openxmlformats-officedocument.presentationml.slide+xml"/>
  <Override PartName="/ppt/slides/slide107.xml" ContentType="application/vnd.openxmlformats-officedocument.presentationml.slide+xml"/>
  <Override PartName="/ppt/slides/slide80.xml" ContentType="application/vnd.openxmlformats-officedocument.presentationml.slide+xml"/>
  <Override PartName="/ppt/slides/slide96.xml" ContentType="application/vnd.openxmlformats-officedocument.presentationml.slide+xml"/>
  <Override PartName="/ppt/slides/slide109.xml" ContentType="application/vnd.openxmlformats-officedocument.presentationml.slide+xml"/>
  <Override PartName="/ppt/slides/slide14.xml" ContentType="application/vnd.openxmlformats-officedocument.presentationml.slide+xml"/>
  <Override PartName="/ppt/slides/slide82.xml" ContentType="application/vnd.openxmlformats-officedocument.presentationml.slide+xml"/>
  <Override PartName="/ppt/slides/slide98.xml" ContentType="application/vnd.openxmlformats-officedocument.presentationml.slide+xml"/>
  <Override PartName="/ppt/slides/slide2.xml" ContentType="application/vnd.openxmlformats-officedocument.presentationml.slide+xml"/>
  <Override PartName="/ppt/slides/slide45.xml" ContentType="application/vnd.openxmlformats-officedocument.presentationml.slide+xml"/>
  <Override PartName="/ppt/slides/slide108.xml" ContentType="application/vnd.openxmlformats-officedocument.presentationml.slide+xml"/>
  <Override PartName="/ppt/slides/slide13.xml" ContentType="application/vnd.openxmlformats-officedocument.presentationml.slide+xml"/>
  <Override PartName="/ppt/slides/slide66.xml" ContentType="application/vnd.openxmlformats-officedocument.presentationml.slide+xml"/>
  <Override PartName="/ppt/slides/slide81.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s/slide44.xml" ContentType="application/vnd.openxmlformats-officedocument.presentationml.slide+xml"/>
  <Override PartName="/ppt/slides/slide85.xml" ContentType="application/vnd.openxmlformats-officedocument.presentationml.slide+xml"/>
  <Override PartName="/ppt/slides/slide32.xml" ContentType="application/vnd.openxmlformats-officedocument.presentationml.slide+xml"/>
  <Override PartName="/ppt/slides/slide103.xml" ContentType="application/vnd.openxmlformats-officedocument.presentationml.slide+xml"/>
  <Override PartName="/ppt/slides/slide92.xml" ContentType="application/vnd.openxmlformats-officedocument.presentationml.slide+xml"/>
  <Override PartName="/ppt/slides/slide83.xml" ContentType="application/vnd.openxmlformats-officedocument.presentationml.slide+xml"/>
  <Override PartName="/ppt/slides/slide30.xml" ContentType="application/vnd.openxmlformats-officedocument.presentationml.slide+xml"/>
  <Override PartName="/ppt/slides/slide99.xml" ContentType="application/vnd.openxmlformats-officedocument.presentationml.slide+xml"/>
  <Override PartName="/ppt/slides/slide3.xml" ContentType="application/vnd.openxmlformats-officedocument.presentationml.slide+xml"/>
  <Override PartName="/ppt/slides/slide46.xml" ContentType="application/vnd.openxmlformats-officedocument.presentationml.slide+xml"/>
  <Override PartName="/ppt/slides/slide91.xml" ContentType="application/vnd.openxmlformats-officedocument.presentationml.slide+xml"/>
  <Override PartName="/ppt/slides/slide23.xml" ContentType="application/vnd.openxmlformats-officedocument.presentationml.slide+xml"/>
  <Override PartName="/ppt/slides/slide76.xml" ContentType="application/vnd.openxmlformats-officedocument.presentationml.slide+xml"/>
  <Override PartName="/ppt/slides/slide22.xml" ContentType="application/vnd.openxmlformats-officedocument.presentationml.slide+xml"/>
  <Override PartName="/ppt/slides/slide75.xml" ContentType="application/vnd.openxmlformats-officedocument.presentationml.slide+xml"/>
  <Override PartName="/ppt/slides/slide21.xml" ContentType="application/vnd.openxmlformats-officedocument.presentationml.slide+xml"/>
  <Override PartName="/ppt/slides/slide74.xml" ContentType="application/vnd.openxmlformats-officedocument.presentationml.slide+xml"/>
  <Override PartName="/ppt/slides/slide20.xml" ContentType="application/vnd.openxmlformats-officedocument.presentationml.slide+xml"/>
  <Override PartName="/ppt/slides/slide73.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16.xml" ContentType="application/vnd.openxmlformats-officedocument.presentationml.slide+xml"/>
  <Override PartName="/ppt/slides/slide69.xml" ContentType="application/vnd.openxmlformats-officedocument.presentationml.slide+xml"/>
  <Override PartName="/ppt/slides/slide112.xml" ContentType="application/vnd.openxmlformats-officedocument.presentationml.slide+xml"/>
  <Override PartName="/ppt/slides/slide15.xml" ContentType="application/vnd.openxmlformats-officedocument.presentationml.slide+xml"/>
  <Override PartName="/ppt/slides/slide68.xml" ContentType="application/vnd.openxmlformats-officedocument.presentationml.slide+xml"/>
  <Override PartName="/ppt/slides/slide111.xml" ContentType="application/vnd.openxmlformats-officedocument.presentationml.slide+xml"/>
  <Override PartName="/ppt/slides/slide29.xml" ContentType="application/vnd.openxmlformats-officedocument.presentationml.slide+xml"/>
  <Override PartName="/ppt/slides/slide67.xml" ContentType="application/vnd.openxmlformats-officedocument.presentationml.slide+xml"/>
  <Override PartName="/ppt/slides/slide110.xml" ContentType="application/vnd.openxmlformats-officedocument.presentationml.slide+xml"/>
  <Override PartName="/ppt/slides/slide63.xml" ContentType="application/vnd.openxmlformats-officedocument.presentationml.slide+xml"/>
  <Override PartName="/ppt/slides/slide7.xml" ContentType="application/vnd.openxmlformats-officedocument.presentationml.slide+xml"/>
  <Override PartName="/ppt/slides/slide27.xml" ContentType="application/vnd.openxmlformats-officedocument.presentationml.slide+xml"/>
  <Override PartName="/ppt/slides/slide64.xml" ContentType="application/vnd.openxmlformats-officedocument.presentationml.slide+xml"/>
  <Override PartName="/ppt/slides/slide8.xml" ContentType="application/vnd.openxmlformats-officedocument.presentationml.slide+xml"/>
  <Override PartName="/ppt/notesSlides/_rels/notesSlide102.xml.rels" ContentType="application/vnd.openxmlformats-package.relationships+xml"/>
  <Override PartName="/ppt/notesSlides/_rels/notesSlide101.xml.rels" ContentType="application/vnd.openxmlformats-package.relationships+xml"/>
  <Override PartName="/ppt/notesSlides/_rels/notesSlide80.xml.rels" ContentType="application/vnd.openxmlformats-package.relationships+xml"/>
  <Override PartName="/ppt/notesSlides/_rels/notesSlide106.xml.rels" ContentType="application/vnd.openxmlformats-package.relationships+xml"/>
  <Override PartName="/ppt/notesSlides/_rels/notesSlide96.xml.rels" ContentType="application/vnd.openxmlformats-package.relationships+xml"/>
  <Override PartName="/ppt/notesSlides/_rels/notesSlide95.xml.rels" ContentType="application/vnd.openxmlformats-package.relationships+xml"/>
  <Override PartName="/ppt/notesSlides/_rels/notesSlide105.xml.rels" ContentType="application/vnd.openxmlformats-package.relationships+xml"/>
  <Override PartName="/ppt/notesSlides/_rels/notesSlide89.xml.rels" ContentType="application/vnd.openxmlformats-package.relationships+xml"/>
  <Override PartName="/ppt/notesSlides/_rels/notesSlide73.xml.rels" ContentType="application/vnd.openxmlformats-package.relationships+xml"/>
  <Override PartName="/ppt/notesSlides/_rels/notesSlide75.xml.rels" ContentType="application/vnd.openxmlformats-package.relationships+xml"/>
  <Override PartName="/ppt/notesSlides/_rels/notesSlide88.xml.rels" ContentType="application/vnd.openxmlformats-package.relationships+xml"/>
  <Override PartName="/ppt/notesSlides/_rels/notesSlide72.xml.rels" ContentType="application/vnd.openxmlformats-package.relationships+xml"/>
  <Override PartName="/ppt/notesSlides/_rels/notesSlide69.xml.rels" ContentType="application/vnd.openxmlformats-package.relationships+xml"/>
  <Override PartName="/ppt/notesSlides/_rels/notesSlide53.xml.rels" ContentType="application/vnd.openxmlformats-package.relationships+xml"/>
  <Override PartName="/ppt/notesSlides/_rels/notesSlide103.xml.rels" ContentType="application/vnd.openxmlformats-package.relationships+xml"/>
  <Override PartName="/ppt/notesSlides/_rels/notesSlide93.xml.rels" ContentType="application/vnd.openxmlformats-package.relationships+xml"/>
  <Override PartName="/ppt/notesSlides/_rels/notesSlide79.xml.rels" ContentType="application/vnd.openxmlformats-package.relationships+xml"/>
  <Override PartName="/ppt/notesSlides/_rels/notesSlide71.xml.rels" ContentType="application/vnd.openxmlformats-package.relationships+xml"/>
  <Override PartName="/ppt/notesSlides/_rels/notesSlide87.xml.rels" ContentType="application/vnd.openxmlformats-package.relationships+xml"/>
  <Override PartName="/ppt/notesSlides/_rels/notesSlide74.xml.rels" ContentType="application/vnd.openxmlformats-package.relationships+xml"/>
  <Override PartName="/ppt/notesSlides/_rels/notesSlide77.xml.rels" ContentType="application/vnd.openxmlformats-package.relationships+xml"/>
  <Override PartName="/ppt/notesSlides/_rels/notesSlide76.xml.rels" ContentType="application/vnd.openxmlformats-package.relationships+xml"/>
  <Override PartName="/ppt/notesSlides/_rels/notesSlide78.xml.rels" ContentType="application/vnd.openxmlformats-package.relationships+xml"/>
  <Override PartName="/ppt/notesSlides/_rels/notesSlide52.xml.rels" ContentType="application/vnd.openxmlformats-package.relationships+xml"/>
  <Override PartName="/ppt/notesSlides/_rels/notesSlide68.xml.rels" ContentType="application/vnd.openxmlformats-package.relationships+xml"/>
  <Override PartName="/ppt/notesSlides/_rels/notesSlide70.xml.rels" ContentType="application/vnd.openxmlformats-package.relationships+xml"/>
  <Override PartName="/ppt/notesSlides/_rels/notesSlide86.xml.rels" ContentType="application/vnd.openxmlformats-package.relationships+xml"/>
  <Override PartName="/ppt/notesSlides/_rels/notesSlide81.xml.rels" ContentType="application/vnd.openxmlformats-package.relationships+xml"/>
  <Override PartName="/ppt/notesSlides/_rels/notesSlide97.xml.rels" ContentType="application/vnd.openxmlformats-package.relationships+xml"/>
  <Override PartName="/ppt/notesSlides/_rels/notesSlide83.xml.rels" ContentType="application/vnd.openxmlformats-package.relationships+xml"/>
  <Override PartName="/ppt/notesSlides/_rels/notesSlide99.xml.rels" ContentType="application/vnd.openxmlformats-package.relationships+xml"/>
  <Override PartName="/ppt/notesSlides/_rels/notesSlide84.xml.rels" ContentType="application/vnd.openxmlformats-package.relationships+xml"/>
  <Override PartName="/ppt/notesSlides/_rels/notesSlide85.xml.rels" ContentType="application/vnd.openxmlformats-package.relationships+xml"/>
  <Override PartName="/ppt/notesSlides/_rels/notesSlide90.xml.rels" ContentType="application/vnd.openxmlformats-package.relationships+xml"/>
  <Override PartName="/ppt/notesSlides/_rels/notesSlide100.xml.rels" ContentType="application/vnd.openxmlformats-package.relationships+xml"/>
  <Override PartName="/ppt/notesSlides/_rels/notesSlide104.xml.rels" ContentType="application/vnd.openxmlformats-package.relationships+xml"/>
  <Override PartName="/ppt/notesSlides/_rels/notesSlide98.xml.rels" ContentType="application/vnd.openxmlformats-package.relationships+xml"/>
  <Override PartName="/ppt/notesSlides/_rels/notesSlide67.xml.rels" ContentType="application/vnd.openxmlformats-package.relationships+xml"/>
  <Override PartName="/ppt/notesSlides/notesSlide103.xml" ContentType="application/vnd.openxmlformats-officedocument.presentationml.notesSlide+xml"/>
  <Override PartName="/ppt/notesSlides/notesSlide69.xml" ContentType="application/vnd.openxmlformats-officedocument.presentationml.notesSlide+xml"/>
  <Override PartName="/ppt/notesSlides/notesSlide53.xml" ContentType="application/vnd.openxmlformats-officedocument.presentationml.notesSlide+xml"/>
  <Override PartName="/ppt/notesSlides/notesSlide79.xml" ContentType="application/vnd.openxmlformats-officedocument.presentationml.notesSlide+xml"/>
  <Override PartName="/ppt/notesSlides/notesSlide71.xml" ContentType="application/vnd.openxmlformats-officedocument.presentationml.notesSlide+xml"/>
  <Override PartName="/ppt/notesSlides/notesSlide87.xml" ContentType="application/vnd.openxmlformats-officedocument.presentationml.notesSlide+xml"/>
  <Override PartName="/ppt/notesSlides/notesSlide72.xml" ContentType="application/vnd.openxmlformats-officedocument.presentationml.notesSlide+xml"/>
  <Override PartName="/ppt/notesSlides/notesSlide88.xml" ContentType="application/vnd.openxmlformats-officedocument.presentationml.notesSlide+xml"/>
  <Override PartName="/ppt/notesSlides/notesSlide73.xml" ContentType="application/vnd.openxmlformats-officedocument.presentationml.notesSlide+xml"/>
  <Override PartName="/ppt/notesSlides/notesSlide89.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96.xml" ContentType="application/vnd.openxmlformats-officedocument.presentationml.notesSlide+xml"/>
  <Override PartName="/ppt/notesSlides/notesSlide80.xml" ContentType="application/vnd.openxmlformats-officedocument.presentationml.notesSlide+xml"/>
  <Override PartName="/ppt/notesSlides/notesSlide106.xml" ContentType="application/vnd.openxmlformats-officedocument.presentationml.notesSlide+xml"/>
  <Override PartName="/ppt/notesSlides/notesSlide76.xml" ContentType="application/vnd.openxmlformats-officedocument.presentationml.notesSlide+xml"/>
  <Override PartName="/ppt/notesSlides/notesSlide105.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86.xml" ContentType="application/vnd.openxmlformats-officedocument.presentationml.notesSlide+xml"/>
  <Override PartName="/ppt/notesSlides/notesSlide81.xml" ContentType="application/vnd.openxmlformats-officedocument.presentationml.notesSlide+xml"/>
  <Override PartName="/ppt/notesSlides/notesSlide97.xml" ContentType="application/vnd.openxmlformats-officedocument.presentationml.notesSlide+xml"/>
  <Override PartName="/ppt/notesSlides/notesSlide83.xml" ContentType="application/vnd.openxmlformats-officedocument.presentationml.notesSlide+xml"/>
  <Override PartName="/ppt/notesSlides/notesSlide99.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90.xml" ContentType="application/vnd.openxmlformats-officedocument.presentationml.notesSlide+xml"/>
  <Override PartName="/ppt/notesSlides/notesSlide104.xml" ContentType="application/vnd.openxmlformats-officedocument.presentationml.notesSlide+xml"/>
  <Override PartName="/ppt/notesSlides/notesSlide93.xml" ContentType="application/vnd.openxmlformats-officedocument.presentationml.notesSlide+xml"/>
  <Override PartName="/ppt/notesSlides/notesSlide95.xml" ContentType="application/vnd.openxmlformats-officedocument.presentationml.notesSlide+xml"/>
  <Override PartName="/ppt/notesSlides/notesSlide98.xml" ContentType="application/vnd.openxmlformats-officedocument.presentationml.notesSlide+xml"/>
  <Override PartName="/ppt/notesSlides/notesSlide100.xml" ContentType="application/vnd.openxmlformats-officedocument.presentationml.notesSlide+xml"/>
  <Override PartName="/ppt/notesSlides/notesSlide67.xml" ContentType="application/vnd.openxmlformats-officedocument.presentationml.notesSlide+xml"/>
  <Override PartName="/ppt/notesSlides/notesSlide101.xml" ContentType="application/vnd.openxmlformats-officedocument.presentationml.notesSlide+xml"/>
  <Override PartName="/ppt/notesSlides/notesSlide68.xml" ContentType="application/vnd.openxmlformats-officedocument.presentationml.notesSlide+xml"/>
  <Override PartName="/ppt/notesSlides/notesSlide102.xml" ContentType="application/vnd.openxmlformats-officedocument.presentationml.notesSlide+xml"/>
  <Override PartName="/ppt/diagrams/quickStyle1.xml" ContentType="application/vnd.openxmlformats-officedocument.drawingml.diagramStyle+xml"/>
  <Override PartName="/ppt/diagrams/drawing1.xml" ContentType="application/vnd.ms-office.drawingml.diagramDrawing+xml"/>
  <Override PartName="/ppt/diagrams/data1.xml" ContentType="application/vnd.openxmlformats-officedocument.drawingml.diagramData+xml"/>
  <Override PartName="/ppt/diagrams/drawing2.xml" ContentType="application/vnd.ms-office.drawingml.diagramDrawing+xml"/>
  <Override PartName="/ppt/diagrams/layout2.xml" ContentType="application/vnd.openxmlformats-officedocument.drawingml.diagramLayout+xml"/>
  <Override PartName="/ppt/diagrams/colors2.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diagrams/colors1.xml" ContentType="application/vnd.openxmlformats-officedocument.drawingml.diagramColors+xml"/>
  <Override PartName="/ppt/diagrams/quickStyle2.xml" ContentType="application/vnd.openxmlformats-officedocument.drawingml.diagramStyle+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media/image72.png" ContentType="image/png"/>
  <Override PartName="/ppt/media/image70.jpeg" ContentType="image/jpeg"/>
  <Override PartName="/ppt/media/image65.jpeg" ContentType="image/jpeg"/>
  <Override PartName="/ppt/media/image12.png" ContentType="image/png"/>
  <Override PartName="/ppt/media/image63.jpeg" ContentType="image/jpeg"/>
  <Override PartName="/ppt/media/image62.jpeg" ContentType="image/jpeg"/>
  <Override PartName="/ppt/media/image58.jpeg" ContentType="image/jpeg"/>
  <Override PartName="/ppt/media/image56.jpeg" ContentType="image/jpeg"/>
  <Override PartName="/ppt/media/image55.jpeg" ContentType="image/jpeg"/>
  <Override PartName="/ppt/media/image68.jpeg" ContentType="image/jpeg"/>
  <Override PartName="/ppt/media/image42.png" ContentType="image/png"/>
  <Override PartName="/ppt/media/image54.png" ContentType="image/png"/>
  <Override PartName="/ppt/media/image75.jpeg" ContentType="image/jpeg"/>
  <Override PartName="/ppt/media/image57.jpeg" ContentType="image/jpeg"/>
  <Override PartName="/ppt/media/image15.png" ContentType="image/png"/>
  <Override PartName="/ppt/media/image3.png" ContentType="image/png"/>
  <Override PartName="/ppt/media/image29.png" ContentType="image/png"/>
  <Override PartName="/ppt/media/image6.png" ContentType="image/png"/>
  <Override PartName="/ppt/media/image18.png" ContentType="image/png"/>
  <Override PartName="/ppt/media/image48.jpeg" ContentType="image/jpeg"/>
  <Override PartName="/ppt/media/image76.jpeg" ContentType="image/jpeg"/>
  <Override PartName="/ppt/media/image23.jpeg" ContentType="image/jpeg"/>
  <Override PartName="/ppt/media/image35.png" ContentType="image/png"/>
  <Override PartName="/ppt/media/image10.png" ContentType="image/png"/>
  <Override PartName="/ppt/media/image59.jpeg" ContentType="image/jpeg"/>
  <Override PartName="/ppt/media/image77.jpeg" ContentType="image/jpeg"/>
  <Override PartName="/ppt/media/image20.png" ContentType="image/png"/>
  <Override PartName="/ppt/media/image24.jpeg" ContentType="image/jpeg"/>
  <Override PartName="/ppt/media/image78.jpeg" ContentType="image/jpeg"/>
  <Override PartName="/ppt/media/image30.png" ContentType="image/png"/>
  <Override PartName="/ppt/media/image25.jpeg" ContentType="image/jpeg"/>
  <Override PartName="/ppt/media/image31.png" ContentType="image/png"/>
  <Override PartName="/ppt/media/image86.jpeg" ContentType="image/jpeg"/>
  <Override PartName="/ppt/media/image87.jpeg" ContentType="image/jpeg"/>
  <Override PartName="/ppt/media/image88.jpeg" ContentType="image/jpeg"/>
  <Override PartName="/ppt/media/image5.png" ContentType="image/png"/>
  <Override PartName="/ppt/media/image17.png" ContentType="image/png"/>
  <Override PartName="/ppt/media/image90.jpeg" ContentType="image/jpeg"/>
  <Override PartName="/ppt/media/image33.png" ContentType="image/png"/>
  <Override PartName="/ppt/media/image89.jpeg" ContentType="image/jpeg"/>
  <Override PartName="/ppt/media/image85.jpeg" ContentType="image/jpeg"/>
  <Override PartName="/ppt/media/image84.jpeg" ContentType="image/jpeg"/>
  <Override PartName="/ppt/media/image91.png" ContentType="image/png"/>
  <Override PartName="/ppt/media/image83.jpeg" ContentType="image/jpeg"/>
  <Override PartName="/ppt/media/image82.jpeg" ContentType="image/jpeg"/>
  <Override PartName="/ppt/media/image81.jpeg" ContentType="image/jpeg"/>
  <Override PartName="/ppt/media/image73.jpeg" ContentType="image/jpeg"/>
  <Override PartName="/ppt/media/image34.png" ContentType="image/png"/>
  <Override PartName="/ppt/media/image66.jpeg" ContentType="image/jpeg"/>
  <Override PartName="/ppt/media/image79.jpeg" ContentType="image/jpeg"/>
  <Override PartName="/ppt/media/image1.jpeg" ContentType="image/jpeg"/>
  <Override PartName="/ppt/media/image27.png" ContentType="image/png"/>
  <Override PartName="/ppt/media/image60.jpeg" ContentType="image/jpeg"/>
  <Override PartName="/ppt/media/image11.png" ContentType="image/png"/>
  <Override PartName="/ppt/media/image52.png" ContentType="image/png"/>
  <Override PartName="/ppt/media/image69.jpeg" ContentType="image/jpeg"/>
  <Override PartName="/ppt/media/image19.png" ContentType="image/png"/>
  <Override PartName="/ppt/media/image2.jpeg" ContentType="image/jpeg"/>
  <Override PartName="/ppt/media/image4.png" ContentType="image/png"/>
  <Override PartName="/ppt/media/image16.png" ContentType="image/png"/>
  <Override PartName="/ppt/media/image7.jpeg" ContentType="image/jpeg"/>
  <Override PartName="/ppt/media/image26.png" ContentType="image/png"/>
  <Override PartName="/ppt/media/image8.jpeg" ContentType="image/jpeg"/>
  <Override PartName="/ppt/media/image50.jpeg" ContentType="image/jpeg"/>
  <Override PartName="/ppt/media/image36.png" ContentType="image/png"/>
  <Override PartName="/ppt/media/image9.jpeg" ContentType="image/jpeg"/>
  <Override PartName="/ppt/media/image28.png" ContentType="image/png"/>
  <Override PartName="/ppt/media/image22.jpeg" ContentType="image/jpeg"/>
  <Override PartName="/ppt/media/image53.png" ContentType="image/png"/>
  <Override PartName="/ppt/media/image21.wmf" ContentType="image/x-wmf"/>
  <Override PartName="/ppt/media/image13.png" ContentType="image/png"/>
  <Override PartName="/ppt/media/image71.jpeg" ContentType="image/jpeg"/>
  <Override PartName="/ppt/media/image14.png" ContentType="image/png"/>
  <Override PartName="/ppt/media/image64.jpeg" ContentType="image/jpeg"/>
  <Override PartName="/ppt/media/image37.png" ContentType="image/png"/>
  <Override PartName="/ppt/media/image61.jpeg" ContentType="image/jpeg"/>
  <Override PartName="/ppt/media/image38.png" ContentType="image/png"/>
  <Override PartName="/ppt/media/image39.png" ContentType="image/png"/>
  <Override PartName="/ppt/media/image47.jpeg" ContentType="image/jpeg"/>
  <Override PartName="/ppt/media/image41.png" ContentType="image/png"/>
  <Override PartName="/ppt/media/image40.jpeg" ContentType="image/jpeg"/>
  <Override PartName="/ppt/media/image43.png" ContentType="image/png"/>
  <Override PartName="/ppt/media/image74.jpeg" ContentType="image/jpeg"/>
  <Override PartName="/ppt/media/image44.png" ContentType="image/png"/>
  <Override PartName="/ppt/media/image67.jpeg" ContentType="image/jpeg"/>
  <Override PartName="/ppt/media/image32.png" ContentType="image/png"/>
  <Override PartName="/ppt/media/image45.png" ContentType="image/png"/>
  <Override PartName="/ppt/media/image80.jpeg" ContentType="image/jpeg"/>
  <Override PartName="/ppt/media/image46.png" ContentType="image/png"/>
  <Override PartName="/ppt/media/image49.jpeg" ContentType="image/jpeg"/>
  <Override PartName="/ppt/media/image51.png" ContentType="image/png"/>
  <Override PartName="/ppt/presProps.xml" ContentType="application/vnd.openxmlformats-officedocument.presentationml.presProp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Lst>
  <p:sldSz cx="9144000" cy="6858000"/>
  <p:notesSz cx="6669088" cy="9928225"/>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slide" Target="slides/slide82.xml"/><Relationship Id="rId87" Type="http://schemas.openxmlformats.org/officeDocument/2006/relationships/slide" Target="slides/slide83.xml"/><Relationship Id="rId88" Type="http://schemas.openxmlformats.org/officeDocument/2006/relationships/slide" Target="slides/slide84.xml"/><Relationship Id="rId89" Type="http://schemas.openxmlformats.org/officeDocument/2006/relationships/slide" Target="slides/slide85.xml"/><Relationship Id="rId90" Type="http://schemas.openxmlformats.org/officeDocument/2006/relationships/slide" Target="slides/slide86.xml"/><Relationship Id="rId91" Type="http://schemas.openxmlformats.org/officeDocument/2006/relationships/slide" Target="slides/slide87.xml"/><Relationship Id="rId92" Type="http://schemas.openxmlformats.org/officeDocument/2006/relationships/slide" Target="slides/slide88.xml"/><Relationship Id="rId93" Type="http://schemas.openxmlformats.org/officeDocument/2006/relationships/slide" Target="slides/slide89.xml"/><Relationship Id="rId94" Type="http://schemas.openxmlformats.org/officeDocument/2006/relationships/slide" Target="slides/slide90.xml"/><Relationship Id="rId95" Type="http://schemas.openxmlformats.org/officeDocument/2006/relationships/slide" Target="slides/slide91.xml"/><Relationship Id="rId96" Type="http://schemas.openxmlformats.org/officeDocument/2006/relationships/slide" Target="slides/slide92.xml"/><Relationship Id="rId97" Type="http://schemas.openxmlformats.org/officeDocument/2006/relationships/slide" Target="slides/slide93.xml"/><Relationship Id="rId98" Type="http://schemas.openxmlformats.org/officeDocument/2006/relationships/slide" Target="slides/slide94.xml"/><Relationship Id="rId99" Type="http://schemas.openxmlformats.org/officeDocument/2006/relationships/slide" Target="slides/slide95.xml"/><Relationship Id="rId100" Type="http://schemas.openxmlformats.org/officeDocument/2006/relationships/slide" Target="slides/slide96.xml"/><Relationship Id="rId101" Type="http://schemas.openxmlformats.org/officeDocument/2006/relationships/slide" Target="slides/slide97.xml"/><Relationship Id="rId102" Type="http://schemas.openxmlformats.org/officeDocument/2006/relationships/slide" Target="slides/slide98.xml"/><Relationship Id="rId103" Type="http://schemas.openxmlformats.org/officeDocument/2006/relationships/slide" Target="slides/slide99.xml"/><Relationship Id="rId104" Type="http://schemas.openxmlformats.org/officeDocument/2006/relationships/slide" Target="slides/slide100.xml"/><Relationship Id="rId105" Type="http://schemas.openxmlformats.org/officeDocument/2006/relationships/slide" Target="slides/slide101.xml"/><Relationship Id="rId106" Type="http://schemas.openxmlformats.org/officeDocument/2006/relationships/slide" Target="slides/slide102.xml"/><Relationship Id="rId107" Type="http://schemas.openxmlformats.org/officeDocument/2006/relationships/slide" Target="slides/slide103.xml"/><Relationship Id="rId108" Type="http://schemas.openxmlformats.org/officeDocument/2006/relationships/slide" Target="slides/slide104.xml"/><Relationship Id="rId109" Type="http://schemas.openxmlformats.org/officeDocument/2006/relationships/slide" Target="slides/slide105.xml"/><Relationship Id="rId110" Type="http://schemas.openxmlformats.org/officeDocument/2006/relationships/slide" Target="slides/slide106.xml"/><Relationship Id="rId111" Type="http://schemas.openxmlformats.org/officeDocument/2006/relationships/slide" Target="slides/slide107.xml"/><Relationship Id="rId112" Type="http://schemas.openxmlformats.org/officeDocument/2006/relationships/slide" Target="slides/slide108.xml"/><Relationship Id="rId113" Type="http://schemas.openxmlformats.org/officeDocument/2006/relationships/slide" Target="slides/slide109.xml"/><Relationship Id="rId114" Type="http://schemas.openxmlformats.org/officeDocument/2006/relationships/slide" Target="slides/slide110.xml"/><Relationship Id="rId115" Type="http://schemas.openxmlformats.org/officeDocument/2006/relationships/slide" Target="slides/slide111.xml"/><Relationship Id="rId116" Type="http://schemas.openxmlformats.org/officeDocument/2006/relationships/slide" Target="slides/slide112.xml"/><Relationship Id="rId117" Type="http://schemas.openxmlformats.org/officeDocument/2006/relationships/presProps" Target="presProps.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CBDD26-EBF6-4889-A19B-144D5A1BD9F2}"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ru-RU"/>
        </a:p>
      </dgm:t>
    </dgm:pt>
    <dgm:pt modelId="{A676C237-6F8F-480F-9281-89E565CC5BEF}">
      <dgm:prSet phldrT="[Текст]"/>
      <dgm:spPr/>
      <dgm:t>
        <a:bodyPr/>
        <a:lstStyle/>
        <a:p>
          <a:r>
            <a:rPr lang="ru-RU" dirty="0"/>
            <a:t>поступление в вуз</a:t>
          </a:r>
        </a:p>
        <a:p>
          <a:r>
            <a:rPr lang="ru-RU" dirty="0"/>
            <a:t>(минимально 36 баллов)</a:t>
          </a:r>
        </a:p>
      </dgm:t>
    </dgm:pt>
    <dgm:pt modelId="{F2A87528-AB0E-4608-BC26-45D2CF6273DD}" type="parTrans" cxnId="{33405DB0-4533-48C4-865B-69E8A4C67F23}">
      <dgm:prSet/>
      <dgm:spPr/>
      <dgm:t>
        <a:bodyPr/>
        <a:lstStyle/>
        <a:p>
          <a:endParaRPr lang="ru-RU"/>
        </a:p>
      </dgm:t>
    </dgm:pt>
    <dgm:pt modelId="{806E7F6E-1B4F-41CA-8E24-EA704D6EB4A5}" type="sibTrans" cxnId="{33405DB0-4533-48C4-865B-69E8A4C67F23}">
      <dgm:prSet/>
      <dgm:spPr/>
      <dgm:t>
        <a:bodyPr/>
        <a:lstStyle/>
        <a:p>
          <a:endParaRPr lang="ru-RU"/>
        </a:p>
      </dgm:t>
    </dgm:pt>
    <dgm:pt modelId="{F354FBEB-6764-412E-B022-0765DC9C4772}">
      <dgm:prSet phldrT="[Текст]"/>
      <dgm:spPr/>
      <dgm:t>
        <a:bodyPr/>
        <a:lstStyle/>
        <a:p>
          <a:r>
            <a:rPr lang="ru-RU" dirty="0"/>
            <a:t>аттестат</a:t>
          </a:r>
        </a:p>
        <a:p>
          <a:r>
            <a:rPr lang="ru-RU" dirty="0"/>
            <a:t>(минимально 24 балла)</a:t>
          </a:r>
        </a:p>
      </dgm:t>
    </dgm:pt>
    <dgm:pt modelId="{98F2AAFA-7F33-47A1-A559-09EE52CA115D}" type="parTrans" cxnId="{530F106E-57DA-438D-A689-61B1A244CAC5}">
      <dgm:prSet/>
      <dgm:spPr/>
      <dgm:t>
        <a:bodyPr/>
        <a:lstStyle/>
        <a:p>
          <a:endParaRPr lang="ru-RU"/>
        </a:p>
      </dgm:t>
    </dgm:pt>
    <dgm:pt modelId="{8E5FBBF5-5A8A-4F17-BEC1-E56714DF1E54}" type="sibTrans" cxnId="{530F106E-57DA-438D-A689-61B1A244CAC5}">
      <dgm:prSet/>
      <dgm:spPr/>
      <dgm:t>
        <a:bodyPr/>
        <a:lstStyle/>
        <a:p>
          <a:endParaRPr lang="ru-RU"/>
        </a:p>
      </dgm:t>
    </dgm:pt>
    <dgm:pt modelId="{E16FD3E4-2576-4035-996E-C3E007E26E87}" type="pres">
      <dgm:prSet presAssocID="{C2CBDD26-EBF6-4889-A19B-144D5A1BD9F2}" presName="compositeShape" presStyleCnt="0">
        <dgm:presLayoutVars>
          <dgm:chMax val="2"/>
          <dgm:dir/>
          <dgm:resizeHandles val="exact"/>
        </dgm:presLayoutVars>
      </dgm:prSet>
      <dgm:spPr/>
    </dgm:pt>
    <dgm:pt modelId="{4C4C449F-78EC-40BD-B452-10760720C7F4}" type="pres">
      <dgm:prSet presAssocID="{C2CBDD26-EBF6-4889-A19B-144D5A1BD9F2}" presName="divider" presStyleLbl="fgShp" presStyleIdx="0" presStyleCnt="1"/>
      <dgm:spPr/>
    </dgm:pt>
    <dgm:pt modelId="{53FC0D9F-7C86-4EC6-9086-FA15217C86A5}" type="pres">
      <dgm:prSet presAssocID="{A676C237-6F8F-480F-9281-89E565CC5BEF}" presName="downArrow" presStyleLbl="node1" presStyleIdx="0" presStyleCnt="2"/>
      <dgm:spPr/>
    </dgm:pt>
    <dgm:pt modelId="{5783166F-C7AE-45A1-B004-8B2E9C2A0C2C}" type="pres">
      <dgm:prSet presAssocID="{A676C237-6F8F-480F-9281-89E565CC5BEF}" presName="downArrowText" presStyleLbl="revTx" presStyleIdx="0" presStyleCnt="2" custScaleX="167272">
        <dgm:presLayoutVars>
          <dgm:bulletEnabled val="1"/>
        </dgm:presLayoutVars>
      </dgm:prSet>
      <dgm:spPr/>
    </dgm:pt>
    <dgm:pt modelId="{0CE425AA-D633-4639-8C18-2542EECC046C}" type="pres">
      <dgm:prSet presAssocID="{F354FBEB-6764-412E-B022-0765DC9C4772}" presName="upArrow" presStyleLbl="node1" presStyleIdx="1" presStyleCnt="2"/>
      <dgm:spPr/>
    </dgm:pt>
    <dgm:pt modelId="{A501AB61-4D2B-4B5A-9A30-B221779D0E95}" type="pres">
      <dgm:prSet presAssocID="{F354FBEB-6764-412E-B022-0765DC9C4772}" presName="upArrowText" presStyleLbl="revTx" presStyleIdx="1" presStyleCnt="2" custScaleX="176130">
        <dgm:presLayoutVars>
          <dgm:bulletEnabled val="1"/>
        </dgm:presLayoutVars>
      </dgm:prSet>
      <dgm:spPr/>
    </dgm:pt>
  </dgm:ptLst>
  <dgm:cxnLst>
    <dgm:cxn modelId="{CAD8465B-9F34-4E4D-BC5B-E924CA76D60F}" type="presOf" srcId="{C2CBDD26-EBF6-4889-A19B-144D5A1BD9F2}" destId="{E16FD3E4-2576-4035-996E-C3E007E26E87}" srcOrd="0" destOrd="0" presId="urn:microsoft.com/office/officeart/2005/8/layout/arrow3"/>
    <dgm:cxn modelId="{530F106E-57DA-438D-A689-61B1A244CAC5}" srcId="{C2CBDD26-EBF6-4889-A19B-144D5A1BD9F2}" destId="{F354FBEB-6764-412E-B022-0765DC9C4772}" srcOrd="1" destOrd="0" parTransId="{98F2AAFA-7F33-47A1-A559-09EE52CA115D}" sibTransId="{8E5FBBF5-5A8A-4F17-BEC1-E56714DF1E54}"/>
    <dgm:cxn modelId="{8748897C-49ED-4F32-97A5-37EBBDD1E2AA}" type="presOf" srcId="{F354FBEB-6764-412E-B022-0765DC9C4772}" destId="{A501AB61-4D2B-4B5A-9A30-B221779D0E95}" srcOrd="0" destOrd="0" presId="urn:microsoft.com/office/officeart/2005/8/layout/arrow3"/>
    <dgm:cxn modelId="{33405DB0-4533-48C4-865B-69E8A4C67F23}" srcId="{C2CBDD26-EBF6-4889-A19B-144D5A1BD9F2}" destId="{A676C237-6F8F-480F-9281-89E565CC5BEF}" srcOrd="0" destOrd="0" parTransId="{F2A87528-AB0E-4608-BC26-45D2CF6273DD}" sibTransId="{806E7F6E-1B4F-41CA-8E24-EA704D6EB4A5}"/>
    <dgm:cxn modelId="{9D5823DB-FF8B-498D-B107-3B2F29703F68}" type="presOf" srcId="{A676C237-6F8F-480F-9281-89E565CC5BEF}" destId="{5783166F-C7AE-45A1-B004-8B2E9C2A0C2C}" srcOrd="0" destOrd="0" presId="urn:microsoft.com/office/officeart/2005/8/layout/arrow3"/>
    <dgm:cxn modelId="{C9159A44-8802-4B5D-923E-5FCDF1AD9080}" type="presParOf" srcId="{E16FD3E4-2576-4035-996E-C3E007E26E87}" destId="{4C4C449F-78EC-40BD-B452-10760720C7F4}" srcOrd="0" destOrd="0" presId="urn:microsoft.com/office/officeart/2005/8/layout/arrow3"/>
    <dgm:cxn modelId="{C3CA9173-D775-40AB-A93A-D76990C62977}" type="presParOf" srcId="{E16FD3E4-2576-4035-996E-C3E007E26E87}" destId="{53FC0D9F-7C86-4EC6-9086-FA15217C86A5}" srcOrd="1" destOrd="0" presId="urn:microsoft.com/office/officeart/2005/8/layout/arrow3"/>
    <dgm:cxn modelId="{93C42EFC-D2FE-4349-9C21-703090C2838B}" type="presParOf" srcId="{E16FD3E4-2576-4035-996E-C3E007E26E87}" destId="{5783166F-C7AE-45A1-B004-8B2E9C2A0C2C}" srcOrd="2" destOrd="0" presId="urn:microsoft.com/office/officeart/2005/8/layout/arrow3"/>
    <dgm:cxn modelId="{76EA5203-4A08-49E5-BA7F-C23A22B0ED70}" type="presParOf" srcId="{E16FD3E4-2576-4035-996E-C3E007E26E87}" destId="{0CE425AA-D633-4639-8C18-2542EECC046C}" srcOrd="3" destOrd="0" presId="urn:microsoft.com/office/officeart/2005/8/layout/arrow3"/>
    <dgm:cxn modelId="{6ADBDDE2-F548-4F62-B435-12296C9FBF36}" type="presParOf" srcId="{E16FD3E4-2576-4035-996E-C3E007E26E87}" destId="{A501AB61-4D2B-4B5A-9A30-B221779D0E95}" srcOrd="4" destOrd="0" presId="urn:microsoft.com/office/officeart/2005/8/layout/arrow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FBE703-BB1B-4702-B406-A563A74C978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ru-RU"/>
        </a:p>
      </dgm:t>
    </dgm:pt>
    <dgm:pt modelId="{7E6D2BF2-8811-4713-9ED0-FE35B0E4E95F}">
      <dgm:prSet phldrT="[Текст]" custT="1"/>
      <dgm:spPr/>
      <dgm:t>
        <a:bodyPr/>
        <a:lstStyle/>
        <a:p>
          <a:r>
            <a:rPr lang="ru-RU" sz="2000" dirty="0">
              <a:latin typeface="Cambria" panose="02040503050406030204" pitchFamily="18" charset="0"/>
              <a:ea typeface="Cambria" panose="02040503050406030204" pitchFamily="18" charset="0"/>
            </a:rPr>
            <a:t>новые или обновленные ФГОС, ФОП, новые или обновленные учебники</a:t>
          </a:r>
        </a:p>
      </dgm:t>
    </dgm:pt>
    <dgm:pt modelId="{B60B3C9E-2A2C-4719-8746-A92184643F80}" type="parTrans" cxnId="{0B23444B-A20D-4212-8393-304A681495C2}">
      <dgm:prSet/>
      <dgm:spPr/>
      <dgm:t>
        <a:bodyPr/>
        <a:lstStyle/>
        <a:p>
          <a:endParaRPr lang="ru-RU" sz="2000"/>
        </a:p>
      </dgm:t>
    </dgm:pt>
    <dgm:pt modelId="{B68F97A2-4B05-4263-ACF1-19992D74606D}" type="sibTrans" cxnId="{0B23444B-A20D-4212-8393-304A681495C2}">
      <dgm:prSet/>
      <dgm:spPr/>
      <dgm:t>
        <a:bodyPr/>
        <a:lstStyle/>
        <a:p>
          <a:endParaRPr lang="ru-RU" sz="2000"/>
        </a:p>
      </dgm:t>
    </dgm:pt>
    <dgm:pt modelId="{A05620FE-29EA-415B-94FB-0C0B456F0B9D}">
      <dgm:prSet phldrT="[Текст]" custT="1"/>
      <dgm:spPr/>
      <dgm:t>
        <a:bodyPr/>
        <a:lstStyle/>
        <a:p>
          <a:r>
            <a:rPr lang="ru-RU" sz="2000" dirty="0">
              <a:latin typeface="Cambria" panose="02040503050406030204" pitchFamily="18" charset="0"/>
              <a:ea typeface="Cambria" panose="02040503050406030204" pitchFamily="18" charset="0"/>
            </a:rPr>
            <a:t>новые словари и справочники</a:t>
          </a:r>
        </a:p>
      </dgm:t>
    </dgm:pt>
    <dgm:pt modelId="{E2CB47B7-1457-43D7-8059-7459472E59F4}" type="parTrans" cxnId="{8B2566E8-60CC-4067-868A-5C78DF68A71B}">
      <dgm:prSet/>
      <dgm:spPr/>
      <dgm:t>
        <a:bodyPr/>
        <a:lstStyle/>
        <a:p>
          <a:endParaRPr lang="ru-RU" sz="2000"/>
        </a:p>
      </dgm:t>
    </dgm:pt>
    <dgm:pt modelId="{649A6F7D-3E97-48E4-A85A-332F4B48E1BB}" type="sibTrans" cxnId="{8B2566E8-60CC-4067-868A-5C78DF68A71B}">
      <dgm:prSet/>
      <dgm:spPr/>
      <dgm:t>
        <a:bodyPr/>
        <a:lstStyle/>
        <a:p>
          <a:endParaRPr lang="ru-RU" sz="2000"/>
        </a:p>
      </dgm:t>
    </dgm:pt>
    <dgm:pt modelId="{2725BA26-6B4E-4937-A1F0-426313440C3E}">
      <dgm:prSet phldrT="[Текст]" custT="1"/>
      <dgm:spPr/>
      <dgm:t>
        <a:bodyPr/>
        <a:lstStyle/>
        <a:p>
          <a:r>
            <a:rPr lang="ru-RU" sz="2000" dirty="0">
              <a:latin typeface="Cambria" panose="02040503050406030204" pitchFamily="18" charset="0"/>
              <a:ea typeface="Cambria" panose="02040503050406030204" pitchFamily="18" charset="0"/>
            </a:rPr>
            <a:t>статистико-аналитические отчеты</a:t>
          </a:r>
        </a:p>
      </dgm:t>
    </dgm:pt>
    <dgm:pt modelId="{3E766F6A-BB1A-4AD5-B6A9-409055CA2B59}" type="parTrans" cxnId="{39E0553C-5D52-48D5-B15C-12C97338012D}">
      <dgm:prSet/>
      <dgm:spPr/>
      <dgm:t>
        <a:bodyPr/>
        <a:lstStyle/>
        <a:p>
          <a:endParaRPr lang="ru-RU" sz="2000"/>
        </a:p>
      </dgm:t>
    </dgm:pt>
    <dgm:pt modelId="{03E34F91-5EF3-41C3-BA05-52E59DAA3A2A}" type="sibTrans" cxnId="{39E0553C-5D52-48D5-B15C-12C97338012D}">
      <dgm:prSet/>
      <dgm:spPr/>
      <dgm:t>
        <a:bodyPr/>
        <a:lstStyle/>
        <a:p>
          <a:endParaRPr lang="ru-RU" sz="2000"/>
        </a:p>
      </dgm:t>
    </dgm:pt>
    <dgm:pt modelId="{9F681DE2-1888-4AFF-AD54-F6630915ADFE}">
      <dgm:prSet custT="1"/>
      <dgm:spPr/>
      <dgm:t>
        <a:bodyPr/>
        <a:lstStyle/>
        <a:p>
          <a:r>
            <a:rPr lang="ru-RU" sz="2000" dirty="0">
              <a:solidFill>
                <a:srgbClr val="0000CC"/>
              </a:solidFill>
              <a:latin typeface="Cambria" panose="02040503050406030204" pitchFamily="18" charset="0"/>
              <a:ea typeface="Cambria" panose="02040503050406030204" pitchFamily="18" charset="0"/>
            </a:rPr>
            <a:t>итоги общественно-профессионального обсуждения </a:t>
          </a:r>
        </a:p>
      </dgm:t>
    </dgm:pt>
    <dgm:pt modelId="{FEC8F675-7644-46A5-99D6-CC45CB5169E0}" type="parTrans" cxnId="{0C2DB0A4-5B61-4965-AF91-3A6E70068FB1}">
      <dgm:prSet/>
      <dgm:spPr/>
      <dgm:t>
        <a:bodyPr/>
        <a:lstStyle/>
        <a:p>
          <a:endParaRPr lang="ru-RU"/>
        </a:p>
      </dgm:t>
    </dgm:pt>
    <dgm:pt modelId="{A88D6D5C-6DF5-4C89-8BFE-B44CB84B72B2}" type="sibTrans" cxnId="{0C2DB0A4-5B61-4965-AF91-3A6E70068FB1}">
      <dgm:prSet/>
      <dgm:spPr/>
      <dgm:t>
        <a:bodyPr/>
        <a:lstStyle/>
        <a:p>
          <a:endParaRPr lang="ru-RU"/>
        </a:p>
      </dgm:t>
    </dgm:pt>
    <dgm:pt modelId="{1417ADBE-C827-4636-9F51-4545FC6E306B}" type="pres">
      <dgm:prSet presAssocID="{5DFBE703-BB1B-4702-B406-A563A74C9789}" presName="linear" presStyleCnt="0">
        <dgm:presLayoutVars>
          <dgm:dir/>
          <dgm:animLvl val="lvl"/>
          <dgm:resizeHandles val="exact"/>
        </dgm:presLayoutVars>
      </dgm:prSet>
      <dgm:spPr/>
    </dgm:pt>
    <dgm:pt modelId="{847ADE17-6AB8-41A3-BD17-A6B8625762FE}" type="pres">
      <dgm:prSet presAssocID="{7E6D2BF2-8811-4713-9ED0-FE35B0E4E95F}" presName="parentLin" presStyleCnt="0"/>
      <dgm:spPr/>
    </dgm:pt>
    <dgm:pt modelId="{A63B0D76-00F1-4B40-9A57-1EB0F842368C}" type="pres">
      <dgm:prSet presAssocID="{7E6D2BF2-8811-4713-9ED0-FE35B0E4E95F}" presName="parentLeftMargin" presStyleLbl="node1" presStyleIdx="0" presStyleCnt="4"/>
      <dgm:spPr/>
    </dgm:pt>
    <dgm:pt modelId="{1296F70C-E7E1-48B5-ACEF-0A65C3FC04D4}" type="pres">
      <dgm:prSet presAssocID="{7E6D2BF2-8811-4713-9ED0-FE35B0E4E95F}" presName="parentText" presStyleLbl="node1" presStyleIdx="0" presStyleCnt="4" custScaleX="107722" custScaleY="192186">
        <dgm:presLayoutVars>
          <dgm:chMax val="0"/>
          <dgm:bulletEnabled val="1"/>
        </dgm:presLayoutVars>
      </dgm:prSet>
      <dgm:spPr/>
    </dgm:pt>
    <dgm:pt modelId="{2E65FE28-9FD2-4D47-B3EF-886B87372C31}" type="pres">
      <dgm:prSet presAssocID="{7E6D2BF2-8811-4713-9ED0-FE35B0E4E95F}" presName="negativeSpace" presStyleCnt="0"/>
      <dgm:spPr/>
    </dgm:pt>
    <dgm:pt modelId="{B4BC8FA6-E548-4BED-AB8A-CEBAAADCC7CF}" type="pres">
      <dgm:prSet presAssocID="{7E6D2BF2-8811-4713-9ED0-FE35B0E4E95F}" presName="childText" presStyleLbl="conFgAcc1" presStyleIdx="0" presStyleCnt="4">
        <dgm:presLayoutVars>
          <dgm:bulletEnabled val="1"/>
        </dgm:presLayoutVars>
      </dgm:prSet>
      <dgm:spPr/>
    </dgm:pt>
    <dgm:pt modelId="{76F7737C-E6C0-4B4F-BC51-6E0F511C8611}" type="pres">
      <dgm:prSet presAssocID="{B68F97A2-4B05-4263-ACF1-19992D74606D}" presName="spaceBetweenRectangles" presStyleCnt="0"/>
      <dgm:spPr/>
    </dgm:pt>
    <dgm:pt modelId="{9C84BFF2-9E9F-4F52-879B-057E94239A0D}" type="pres">
      <dgm:prSet presAssocID="{A05620FE-29EA-415B-94FB-0C0B456F0B9D}" presName="parentLin" presStyleCnt="0"/>
      <dgm:spPr/>
    </dgm:pt>
    <dgm:pt modelId="{3E6E7A48-C134-491C-ABC7-A21D474FA9AF}" type="pres">
      <dgm:prSet presAssocID="{A05620FE-29EA-415B-94FB-0C0B456F0B9D}" presName="parentLeftMargin" presStyleLbl="node1" presStyleIdx="0" presStyleCnt="4"/>
      <dgm:spPr/>
    </dgm:pt>
    <dgm:pt modelId="{A432D0B9-215B-4F71-9897-AA29C3A4F682}" type="pres">
      <dgm:prSet presAssocID="{A05620FE-29EA-415B-94FB-0C0B456F0B9D}" presName="parentText" presStyleLbl="node1" presStyleIdx="1" presStyleCnt="4" custScaleX="107722" custScaleY="137275">
        <dgm:presLayoutVars>
          <dgm:chMax val="0"/>
          <dgm:bulletEnabled val="1"/>
        </dgm:presLayoutVars>
      </dgm:prSet>
      <dgm:spPr/>
    </dgm:pt>
    <dgm:pt modelId="{966348DA-FAE6-4232-9A4F-857DA9216400}" type="pres">
      <dgm:prSet presAssocID="{A05620FE-29EA-415B-94FB-0C0B456F0B9D}" presName="negativeSpace" presStyleCnt="0"/>
      <dgm:spPr/>
    </dgm:pt>
    <dgm:pt modelId="{353662F0-5F50-4153-8298-10C04D72536F}" type="pres">
      <dgm:prSet presAssocID="{A05620FE-29EA-415B-94FB-0C0B456F0B9D}" presName="childText" presStyleLbl="conFgAcc1" presStyleIdx="1" presStyleCnt="4">
        <dgm:presLayoutVars>
          <dgm:bulletEnabled val="1"/>
        </dgm:presLayoutVars>
      </dgm:prSet>
      <dgm:spPr/>
    </dgm:pt>
    <dgm:pt modelId="{7B23707D-44B2-4990-B696-49D511292DDB}" type="pres">
      <dgm:prSet presAssocID="{649A6F7D-3E97-48E4-A85A-332F4B48E1BB}" presName="spaceBetweenRectangles" presStyleCnt="0"/>
      <dgm:spPr/>
    </dgm:pt>
    <dgm:pt modelId="{7AD48107-B81B-4480-A9F2-8F5B59CC1081}" type="pres">
      <dgm:prSet presAssocID="{2725BA26-6B4E-4937-A1F0-426313440C3E}" presName="parentLin" presStyleCnt="0"/>
      <dgm:spPr/>
    </dgm:pt>
    <dgm:pt modelId="{B277EA0C-AC65-4383-B697-546BA14C58ED}" type="pres">
      <dgm:prSet presAssocID="{2725BA26-6B4E-4937-A1F0-426313440C3E}" presName="parentLeftMargin" presStyleLbl="node1" presStyleIdx="1" presStyleCnt="4"/>
      <dgm:spPr/>
    </dgm:pt>
    <dgm:pt modelId="{1F2CB954-9301-4D14-AE44-9BD49397BE93}" type="pres">
      <dgm:prSet presAssocID="{2725BA26-6B4E-4937-A1F0-426313440C3E}" presName="parentText" presStyleLbl="node1" presStyleIdx="2" presStyleCnt="4" custScaleX="107722" custScaleY="172419">
        <dgm:presLayoutVars>
          <dgm:chMax val="0"/>
          <dgm:bulletEnabled val="1"/>
        </dgm:presLayoutVars>
      </dgm:prSet>
      <dgm:spPr/>
    </dgm:pt>
    <dgm:pt modelId="{265F55EF-8747-4CFF-B655-3616F779EE8E}" type="pres">
      <dgm:prSet presAssocID="{2725BA26-6B4E-4937-A1F0-426313440C3E}" presName="negativeSpace" presStyleCnt="0"/>
      <dgm:spPr/>
    </dgm:pt>
    <dgm:pt modelId="{1A7F08A9-461A-4097-AAAA-C2033D4782B0}" type="pres">
      <dgm:prSet presAssocID="{2725BA26-6B4E-4937-A1F0-426313440C3E}" presName="childText" presStyleLbl="conFgAcc1" presStyleIdx="2" presStyleCnt="4" custLinFactNeighborY="7882">
        <dgm:presLayoutVars>
          <dgm:bulletEnabled val="1"/>
        </dgm:presLayoutVars>
      </dgm:prSet>
      <dgm:spPr/>
    </dgm:pt>
    <dgm:pt modelId="{8C1CBAB1-4219-4FB9-8A4A-0D4AD2647404}" type="pres">
      <dgm:prSet presAssocID="{03E34F91-5EF3-41C3-BA05-52E59DAA3A2A}" presName="spaceBetweenRectangles" presStyleCnt="0"/>
      <dgm:spPr/>
    </dgm:pt>
    <dgm:pt modelId="{46ED1C55-1276-4FD2-AD3F-B090C9998B8A}" type="pres">
      <dgm:prSet presAssocID="{9F681DE2-1888-4AFF-AD54-F6630915ADFE}" presName="parentLin" presStyleCnt="0"/>
      <dgm:spPr/>
    </dgm:pt>
    <dgm:pt modelId="{009A72F4-3193-4DCA-B575-44C27F625CD4}" type="pres">
      <dgm:prSet presAssocID="{9F681DE2-1888-4AFF-AD54-F6630915ADFE}" presName="parentLeftMargin" presStyleLbl="node1" presStyleIdx="2" presStyleCnt="4"/>
      <dgm:spPr/>
    </dgm:pt>
    <dgm:pt modelId="{0D82C45A-FC83-4EFD-8A06-22425F3138BE}" type="pres">
      <dgm:prSet presAssocID="{9F681DE2-1888-4AFF-AD54-F6630915ADFE}" presName="parentText" presStyleLbl="node1" presStyleIdx="3" presStyleCnt="4" custScaleX="107915" custScaleY="123063">
        <dgm:presLayoutVars>
          <dgm:chMax val="0"/>
          <dgm:bulletEnabled val="1"/>
        </dgm:presLayoutVars>
      </dgm:prSet>
      <dgm:spPr/>
    </dgm:pt>
    <dgm:pt modelId="{2953B1C2-A1E4-4A20-840E-ED5CBEAD8637}" type="pres">
      <dgm:prSet presAssocID="{9F681DE2-1888-4AFF-AD54-F6630915ADFE}" presName="negativeSpace" presStyleCnt="0"/>
      <dgm:spPr/>
    </dgm:pt>
    <dgm:pt modelId="{C277C627-CEDE-45B8-83D5-399B4C17FF54}" type="pres">
      <dgm:prSet presAssocID="{9F681DE2-1888-4AFF-AD54-F6630915ADFE}" presName="childText" presStyleLbl="conFgAcc1" presStyleIdx="3" presStyleCnt="4">
        <dgm:presLayoutVars>
          <dgm:bulletEnabled val="1"/>
        </dgm:presLayoutVars>
      </dgm:prSet>
      <dgm:spPr/>
    </dgm:pt>
  </dgm:ptLst>
  <dgm:cxnLst>
    <dgm:cxn modelId="{746DC701-71B5-4D52-8DE8-E52B11DD6750}" type="presOf" srcId="{2725BA26-6B4E-4937-A1F0-426313440C3E}" destId="{B277EA0C-AC65-4383-B697-546BA14C58ED}" srcOrd="0" destOrd="0" presId="urn:microsoft.com/office/officeart/2005/8/layout/list1"/>
    <dgm:cxn modelId="{6D385F0E-25C6-4593-864F-F2553DB258F5}" type="presOf" srcId="{A05620FE-29EA-415B-94FB-0C0B456F0B9D}" destId="{A432D0B9-215B-4F71-9897-AA29C3A4F682}" srcOrd="1" destOrd="0" presId="urn:microsoft.com/office/officeart/2005/8/layout/list1"/>
    <dgm:cxn modelId="{4A6F6F11-CF6F-47EA-8501-BFDA9EB8BD40}" type="presOf" srcId="{9F681DE2-1888-4AFF-AD54-F6630915ADFE}" destId="{0D82C45A-FC83-4EFD-8A06-22425F3138BE}" srcOrd="1" destOrd="0" presId="urn:microsoft.com/office/officeart/2005/8/layout/list1"/>
    <dgm:cxn modelId="{39E0553C-5D52-48D5-B15C-12C97338012D}" srcId="{5DFBE703-BB1B-4702-B406-A563A74C9789}" destId="{2725BA26-6B4E-4937-A1F0-426313440C3E}" srcOrd="2" destOrd="0" parTransId="{3E766F6A-BB1A-4AD5-B6A9-409055CA2B59}" sibTransId="{03E34F91-5EF3-41C3-BA05-52E59DAA3A2A}"/>
    <dgm:cxn modelId="{458F3145-1AAA-4122-9773-432D1386C2D1}" type="presOf" srcId="{5DFBE703-BB1B-4702-B406-A563A74C9789}" destId="{1417ADBE-C827-4636-9F51-4545FC6E306B}" srcOrd="0" destOrd="0" presId="urn:microsoft.com/office/officeart/2005/8/layout/list1"/>
    <dgm:cxn modelId="{7FDEAC68-21A6-4361-B593-1A81E5CC7F14}" type="presOf" srcId="{9F681DE2-1888-4AFF-AD54-F6630915ADFE}" destId="{009A72F4-3193-4DCA-B575-44C27F625CD4}" srcOrd="0" destOrd="0" presId="urn:microsoft.com/office/officeart/2005/8/layout/list1"/>
    <dgm:cxn modelId="{0B23444B-A20D-4212-8393-304A681495C2}" srcId="{5DFBE703-BB1B-4702-B406-A563A74C9789}" destId="{7E6D2BF2-8811-4713-9ED0-FE35B0E4E95F}" srcOrd="0" destOrd="0" parTransId="{B60B3C9E-2A2C-4719-8746-A92184643F80}" sibTransId="{B68F97A2-4B05-4263-ACF1-19992D74606D}"/>
    <dgm:cxn modelId="{E6B3ED8C-8195-4DED-A1D5-CD9CF08441F5}" type="presOf" srcId="{7E6D2BF2-8811-4713-9ED0-FE35B0E4E95F}" destId="{1296F70C-E7E1-48B5-ACEF-0A65C3FC04D4}" srcOrd="1" destOrd="0" presId="urn:microsoft.com/office/officeart/2005/8/layout/list1"/>
    <dgm:cxn modelId="{4D32579C-58EF-4359-B293-E87A7FCA8182}" type="presOf" srcId="{2725BA26-6B4E-4937-A1F0-426313440C3E}" destId="{1F2CB954-9301-4D14-AE44-9BD49397BE93}" srcOrd="1" destOrd="0" presId="urn:microsoft.com/office/officeart/2005/8/layout/list1"/>
    <dgm:cxn modelId="{9F1696A3-D177-48E1-9F67-6E736A1B5DC8}" type="presOf" srcId="{A05620FE-29EA-415B-94FB-0C0B456F0B9D}" destId="{3E6E7A48-C134-491C-ABC7-A21D474FA9AF}" srcOrd="0" destOrd="0" presId="urn:microsoft.com/office/officeart/2005/8/layout/list1"/>
    <dgm:cxn modelId="{0C2DB0A4-5B61-4965-AF91-3A6E70068FB1}" srcId="{5DFBE703-BB1B-4702-B406-A563A74C9789}" destId="{9F681DE2-1888-4AFF-AD54-F6630915ADFE}" srcOrd="3" destOrd="0" parTransId="{FEC8F675-7644-46A5-99D6-CC45CB5169E0}" sibTransId="{A88D6D5C-6DF5-4C89-8BFE-B44CB84B72B2}"/>
    <dgm:cxn modelId="{8B2566E8-60CC-4067-868A-5C78DF68A71B}" srcId="{5DFBE703-BB1B-4702-B406-A563A74C9789}" destId="{A05620FE-29EA-415B-94FB-0C0B456F0B9D}" srcOrd="1" destOrd="0" parTransId="{E2CB47B7-1457-43D7-8059-7459472E59F4}" sibTransId="{649A6F7D-3E97-48E4-A85A-332F4B48E1BB}"/>
    <dgm:cxn modelId="{64BDEAEF-D063-43B5-9C43-9D70A719D2B0}" type="presOf" srcId="{7E6D2BF2-8811-4713-9ED0-FE35B0E4E95F}" destId="{A63B0D76-00F1-4B40-9A57-1EB0F842368C}" srcOrd="0" destOrd="0" presId="urn:microsoft.com/office/officeart/2005/8/layout/list1"/>
    <dgm:cxn modelId="{FA0C5DAE-B1F1-48E5-9054-A5C53AE36891}" type="presParOf" srcId="{1417ADBE-C827-4636-9F51-4545FC6E306B}" destId="{847ADE17-6AB8-41A3-BD17-A6B8625762FE}" srcOrd="0" destOrd="0" presId="urn:microsoft.com/office/officeart/2005/8/layout/list1"/>
    <dgm:cxn modelId="{47CDBF7C-9090-44EB-9368-E58F29ADCDD1}" type="presParOf" srcId="{847ADE17-6AB8-41A3-BD17-A6B8625762FE}" destId="{A63B0D76-00F1-4B40-9A57-1EB0F842368C}" srcOrd="0" destOrd="0" presId="urn:microsoft.com/office/officeart/2005/8/layout/list1"/>
    <dgm:cxn modelId="{20D572A7-DAA1-45AF-BA2D-0D6235BAE946}" type="presParOf" srcId="{847ADE17-6AB8-41A3-BD17-A6B8625762FE}" destId="{1296F70C-E7E1-48B5-ACEF-0A65C3FC04D4}" srcOrd="1" destOrd="0" presId="urn:microsoft.com/office/officeart/2005/8/layout/list1"/>
    <dgm:cxn modelId="{1B2BA0F0-A4D1-42A3-ADCE-52A612E5D0B5}" type="presParOf" srcId="{1417ADBE-C827-4636-9F51-4545FC6E306B}" destId="{2E65FE28-9FD2-4D47-B3EF-886B87372C31}" srcOrd="1" destOrd="0" presId="urn:microsoft.com/office/officeart/2005/8/layout/list1"/>
    <dgm:cxn modelId="{A78A3010-F7BE-40D9-B59E-3A556347328F}" type="presParOf" srcId="{1417ADBE-C827-4636-9F51-4545FC6E306B}" destId="{B4BC8FA6-E548-4BED-AB8A-CEBAAADCC7CF}" srcOrd="2" destOrd="0" presId="urn:microsoft.com/office/officeart/2005/8/layout/list1"/>
    <dgm:cxn modelId="{CC748FDF-3BC4-4810-8FB5-92CF86A36A96}" type="presParOf" srcId="{1417ADBE-C827-4636-9F51-4545FC6E306B}" destId="{76F7737C-E6C0-4B4F-BC51-6E0F511C8611}" srcOrd="3" destOrd="0" presId="urn:microsoft.com/office/officeart/2005/8/layout/list1"/>
    <dgm:cxn modelId="{D51EF658-237A-40C0-B14E-29255B9221E2}" type="presParOf" srcId="{1417ADBE-C827-4636-9F51-4545FC6E306B}" destId="{9C84BFF2-9E9F-4F52-879B-057E94239A0D}" srcOrd="4" destOrd="0" presId="urn:microsoft.com/office/officeart/2005/8/layout/list1"/>
    <dgm:cxn modelId="{7A3680FB-E94F-47A1-970D-F38430A2ECA6}" type="presParOf" srcId="{9C84BFF2-9E9F-4F52-879B-057E94239A0D}" destId="{3E6E7A48-C134-491C-ABC7-A21D474FA9AF}" srcOrd="0" destOrd="0" presId="urn:microsoft.com/office/officeart/2005/8/layout/list1"/>
    <dgm:cxn modelId="{FF2176C8-7E7D-426A-9774-1A7DA70FF70D}" type="presParOf" srcId="{9C84BFF2-9E9F-4F52-879B-057E94239A0D}" destId="{A432D0B9-215B-4F71-9897-AA29C3A4F682}" srcOrd="1" destOrd="0" presId="urn:microsoft.com/office/officeart/2005/8/layout/list1"/>
    <dgm:cxn modelId="{1A983A64-DC97-422C-AF5D-BBCD12EF69D4}" type="presParOf" srcId="{1417ADBE-C827-4636-9F51-4545FC6E306B}" destId="{966348DA-FAE6-4232-9A4F-857DA9216400}" srcOrd="5" destOrd="0" presId="urn:microsoft.com/office/officeart/2005/8/layout/list1"/>
    <dgm:cxn modelId="{01A360BB-0C17-483E-9286-DB3FFF3BA103}" type="presParOf" srcId="{1417ADBE-C827-4636-9F51-4545FC6E306B}" destId="{353662F0-5F50-4153-8298-10C04D72536F}" srcOrd="6" destOrd="0" presId="urn:microsoft.com/office/officeart/2005/8/layout/list1"/>
    <dgm:cxn modelId="{80470E67-92AB-4C5A-81CB-C6D1FC3E6E9B}" type="presParOf" srcId="{1417ADBE-C827-4636-9F51-4545FC6E306B}" destId="{7B23707D-44B2-4990-B696-49D511292DDB}" srcOrd="7" destOrd="0" presId="urn:microsoft.com/office/officeart/2005/8/layout/list1"/>
    <dgm:cxn modelId="{C15F9867-E8B9-42F9-97D9-9038A155BD25}" type="presParOf" srcId="{1417ADBE-C827-4636-9F51-4545FC6E306B}" destId="{7AD48107-B81B-4480-A9F2-8F5B59CC1081}" srcOrd="8" destOrd="0" presId="urn:microsoft.com/office/officeart/2005/8/layout/list1"/>
    <dgm:cxn modelId="{F5F32601-2D1E-40D1-BB3C-A244AF8D44AF}" type="presParOf" srcId="{7AD48107-B81B-4480-A9F2-8F5B59CC1081}" destId="{B277EA0C-AC65-4383-B697-546BA14C58ED}" srcOrd="0" destOrd="0" presId="urn:microsoft.com/office/officeart/2005/8/layout/list1"/>
    <dgm:cxn modelId="{33990819-15D6-4D4A-AE1B-3D0D04D311A7}" type="presParOf" srcId="{7AD48107-B81B-4480-A9F2-8F5B59CC1081}" destId="{1F2CB954-9301-4D14-AE44-9BD49397BE93}" srcOrd="1" destOrd="0" presId="urn:microsoft.com/office/officeart/2005/8/layout/list1"/>
    <dgm:cxn modelId="{647BDF82-F17E-4D31-92D9-077333F5451C}" type="presParOf" srcId="{1417ADBE-C827-4636-9F51-4545FC6E306B}" destId="{265F55EF-8747-4CFF-B655-3616F779EE8E}" srcOrd="9" destOrd="0" presId="urn:microsoft.com/office/officeart/2005/8/layout/list1"/>
    <dgm:cxn modelId="{67D14FF0-6470-4069-A294-04BC41BF6487}" type="presParOf" srcId="{1417ADBE-C827-4636-9F51-4545FC6E306B}" destId="{1A7F08A9-461A-4097-AAAA-C2033D4782B0}" srcOrd="10" destOrd="0" presId="urn:microsoft.com/office/officeart/2005/8/layout/list1"/>
    <dgm:cxn modelId="{3E0316F8-2ED0-4004-9DB9-84753A7D3464}" type="presParOf" srcId="{1417ADBE-C827-4636-9F51-4545FC6E306B}" destId="{8C1CBAB1-4219-4FB9-8A4A-0D4AD2647404}" srcOrd="11" destOrd="0" presId="urn:microsoft.com/office/officeart/2005/8/layout/list1"/>
    <dgm:cxn modelId="{9E722223-28DD-467E-962A-B085FA3BC36E}" type="presParOf" srcId="{1417ADBE-C827-4636-9F51-4545FC6E306B}" destId="{46ED1C55-1276-4FD2-AD3F-B090C9998B8A}" srcOrd="12" destOrd="0" presId="urn:microsoft.com/office/officeart/2005/8/layout/list1"/>
    <dgm:cxn modelId="{FE393B0D-2EC4-4280-B113-F0F191E15B68}" type="presParOf" srcId="{46ED1C55-1276-4FD2-AD3F-B090C9998B8A}" destId="{009A72F4-3193-4DCA-B575-44C27F625CD4}" srcOrd="0" destOrd="0" presId="urn:microsoft.com/office/officeart/2005/8/layout/list1"/>
    <dgm:cxn modelId="{F0276B42-B763-4B54-BC54-46EDFFAFEE8C}" type="presParOf" srcId="{46ED1C55-1276-4FD2-AD3F-B090C9998B8A}" destId="{0D82C45A-FC83-4EFD-8A06-22425F3138BE}" srcOrd="1" destOrd="0" presId="urn:microsoft.com/office/officeart/2005/8/layout/list1"/>
    <dgm:cxn modelId="{CD71F16B-FE62-4586-9628-98938A0C9AFB}" type="presParOf" srcId="{1417ADBE-C827-4636-9F51-4545FC6E306B}" destId="{2953B1C2-A1E4-4A20-840E-ED5CBEAD8637}" srcOrd="13" destOrd="0" presId="urn:microsoft.com/office/officeart/2005/8/layout/list1"/>
    <dgm:cxn modelId="{E0FB99F6-35CF-4141-8870-C9F5A2BDC6BE}" type="presParOf" srcId="{1417ADBE-C827-4636-9F51-4545FC6E306B}" destId="{C277C627-CEDE-45B8-83D5-399B4C17FF54}" srcOrd="14" destOrd="0" presId="urn:microsoft.com/office/officeart/2005/8/layout/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C449F-78EC-40BD-B452-10760720C7F4}">
      <dsp:nvSpPr>
        <dsp:cNvPr id="0" name=""/>
        <dsp:cNvSpPr/>
      </dsp:nvSpPr>
      <dsp:spPr>
        <a:xfrm rot="21300000">
          <a:off x="18902" y="1555897"/>
          <a:ext cx="8712302" cy="814148"/>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FC0D9F-7C86-4EC6-9086-FA15217C86A5}">
      <dsp:nvSpPr>
        <dsp:cNvPr id="0" name=""/>
        <dsp:cNvSpPr/>
      </dsp:nvSpPr>
      <dsp:spPr>
        <a:xfrm>
          <a:off x="1050012" y="196297"/>
          <a:ext cx="2625032" cy="1570377"/>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83166F-C7AE-45A1-B004-8B2E9C2A0C2C}">
      <dsp:nvSpPr>
        <dsp:cNvPr id="0" name=""/>
        <dsp:cNvSpPr/>
      </dsp:nvSpPr>
      <dsp:spPr>
        <a:xfrm>
          <a:off x="3695737" y="0"/>
          <a:ext cx="4683673" cy="1648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ru-RU" sz="2800" kern="1200" dirty="0"/>
            <a:t>поступление в вуз</a:t>
          </a:r>
        </a:p>
        <a:p>
          <a:pPr marL="0" lvl="0" indent="0" algn="ctr" defTabSz="1244600">
            <a:lnSpc>
              <a:spcPct val="90000"/>
            </a:lnSpc>
            <a:spcBef>
              <a:spcPct val="0"/>
            </a:spcBef>
            <a:spcAft>
              <a:spcPct val="35000"/>
            </a:spcAft>
            <a:buNone/>
          </a:pPr>
          <a:r>
            <a:rPr lang="ru-RU" sz="2800" kern="1200" dirty="0"/>
            <a:t>(минимально 36 баллов)</a:t>
          </a:r>
        </a:p>
      </dsp:txBody>
      <dsp:txXfrm>
        <a:off x="3695737" y="0"/>
        <a:ext cx="4683673" cy="1648896"/>
      </dsp:txXfrm>
    </dsp:sp>
    <dsp:sp modelId="{0CE425AA-D633-4639-8C18-2542EECC046C}">
      <dsp:nvSpPr>
        <dsp:cNvPr id="0" name=""/>
        <dsp:cNvSpPr/>
      </dsp:nvSpPr>
      <dsp:spPr>
        <a:xfrm>
          <a:off x="5075062" y="2159269"/>
          <a:ext cx="2625032" cy="1570377"/>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01AB61-4D2B-4B5A-9A30-B221779D0E95}">
      <dsp:nvSpPr>
        <dsp:cNvPr id="0" name=""/>
        <dsp:cNvSpPr/>
      </dsp:nvSpPr>
      <dsp:spPr>
        <a:xfrm>
          <a:off x="246683" y="2277047"/>
          <a:ext cx="4931700" cy="1648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ru-RU" sz="2800" kern="1200" dirty="0"/>
            <a:t>аттестат</a:t>
          </a:r>
        </a:p>
        <a:p>
          <a:pPr marL="0" lvl="0" indent="0" algn="ctr" defTabSz="1244600">
            <a:lnSpc>
              <a:spcPct val="90000"/>
            </a:lnSpc>
            <a:spcBef>
              <a:spcPct val="0"/>
            </a:spcBef>
            <a:spcAft>
              <a:spcPct val="35000"/>
            </a:spcAft>
            <a:buNone/>
          </a:pPr>
          <a:r>
            <a:rPr lang="ru-RU" sz="2800" kern="1200" dirty="0"/>
            <a:t>(минимально 24 балла)</a:t>
          </a:r>
        </a:p>
      </dsp:txBody>
      <dsp:txXfrm>
        <a:off x="246683" y="2277047"/>
        <a:ext cx="4931700" cy="16488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C8FA6-E548-4BED-AB8A-CEBAAADCC7CF}">
      <dsp:nvSpPr>
        <dsp:cNvPr id="0" name=""/>
        <dsp:cNvSpPr/>
      </dsp:nvSpPr>
      <dsp:spPr>
        <a:xfrm>
          <a:off x="0" y="618716"/>
          <a:ext cx="5760640"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96F70C-E7E1-48B5-ACEF-0A65C3FC04D4}">
      <dsp:nvSpPr>
        <dsp:cNvPr id="0" name=""/>
        <dsp:cNvSpPr/>
      </dsp:nvSpPr>
      <dsp:spPr>
        <a:xfrm>
          <a:off x="287750" y="31089"/>
          <a:ext cx="4339591" cy="7942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17" tIns="0" rIns="152417" bIns="0" numCol="1" spcCol="1270" anchor="ctr" anchorCtr="0">
          <a:noAutofit/>
        </a:bodyPr>
        <a:lstStyle/>
        <a:p>
          <a:pPr marL="0" lvl="0" indent="0" algn="l" defTabSz="889000">
            <a:lnSpc>
              <a:spcPct val="90000"/>
            </a:lnSpc>
            <a:spcBef>
              <a:spcPct val="0"/>
            </a:spcBef>
            <a:spcAft>
              <a:spcPct val="35000"/>
            </a:spcAft>
            <a:buNone/>
          </a:pPr>
          <a:r>
            <a:rPr lang="ru-RU" sz="2000" kern="1200" dirty="0">
              <a:latin typeface="Cambria" panose="02040503050406030204" pitchFamily="18" charset="0"/>
              <a:ea typeface="Cambria" panose="02040503050406030204" pitchFamily="18" charset="0"/>
            </a:rPr>
            <a:t>новые или обновленные ФГОС, ФОП, новые или обновленные учебники</a:t>
          </a:r>
        </a:p>
      </dsp:txBody>
      <dsp:txXfrm>
        <a:off x="326523" y="69862"/>
        <a:ext cx="4262045" cy="716720"/>
      </dsp:txXfrm>
    </dsp:sp>
    <dsp:sp modelId="{353662F0-5F50-4153-8298-10C04D72536F}">
      <dsp:nvSpPr>
        <dsp:cNvPr id="0" name=""/>
        <dsp:cNvSpPr/>
      </dsp:nvSpPr>
      <dsp:spPr>
        <a:xfrm>
          <a:off x="0" y="1407806"/>
          <a:ext cx="5760640"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32D0B9-215B-4F71-9897-AA29C3A4F682}">
      <dsp:nvSpPr>
        <dsp:cNvPr id="0" name=""/>
        <dsp:cNvSpPr/>
      </dsp:nvSpPr>
      <dsp:spPr>
        <a:xfrm>
          <a:off x="288032" y="1047116"/>
          <a:ext cx="4343833" cy="56733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17" tIns="0" rIns="152417" bIns="0" numCol="1" spcCol="1270" anchor="ctr" anchorCtr="0">
          <a:noAutofit/>
        </a:bodyPr>
        <a:lstStyle/>
        <a:p>
          <a:pPr marL="0" lvl="0" indent="0" algn="l" defTabSz="889000">
            <a:lnSpc>
              <a:spcPct val="90000"/>
            </a:lnSpc>
            <a:spcBef>
              <a:spcPct val="0"/>
            </a:spcBef>
            <a:spcAft>
              <a:spcPct val="35000"/>
            </a:spcAft>
            <a:buNone/>
          </a:pPr>
          <a:r>
            <a:rPr lang="ru-RU" sz="2000" kern="1200" dirty="0">
              <a:latin typeface="Cambria" panose="02040503050406030204" pitchFamily="18" charset="0"/>
              <a:ea typeface="Cambria" panose="02040503050406030204" pitchFamily="18" charset="0"/>
            </a:rPr>
            <a:t>новые словари и справочники</a:t>
          </a:r>
        </a:p>
      </dsp:txBody>
      <dsp:txXfrm>
        <a:off x="315727" y="1074811"/>
        <a:ext cx="4288443" cy="511940"/>
      </dsp:txXfrm>
    </dsp:sp>
    <dsp:sp modelId="{1A7F08A9-461A-4097-AAAA-C2033D4782B0}">
      <dsp:nvSpPr>
        <dsp:cNvPr id="0" name=""/>
        <dsp:cNvSpPr/>
      </dsp:nvSpPr>
      <dsp:spPr>
        <a:xfrm>
          <a:off x="0" y="2348098"/>
          <a:ext cx="5760640"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2CB954-9301-4D14-AE44-9BD49397BE93}">
      <dsp:nvSpPr>
        <dsp:cNvPr id="0" name=""/>
        <dsp:cNvSpPr/>
      </dsp:nvSpPr>
      <dsp:spPr>
        <a:xfrm>
          <a:off x="288032" y="1836206"/>
          <a:ext cx="4343833" cy="71257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17" tIns="0" rIns="152417" bIns="0" numCol="1" spcCol="1270" anchor="ctr" anchorCtr="0">
          <a:noAutofit/>
        </a:bodyPr>
        <a:lstStyle/>
        <a:p>
          <a:pPr marL="0" lvl="0" indent="0" algn="l" defTabSz="889000">
            <a:lnSpc>
              <a:spcPct val="90000"/>
            </a:lnSpc>
            <a:spcBef>
              <a:spcPct val="0"/>
            </a:spcBef>
            <a:spcAft>
              <a:spcPct val="35000"/>
            </a:spcAft>
            <a:buNone/>
          </a:pPr>
          <a:r>
            <a:rPr lang="ru-RU" sz="2000" kern="1200" dirty="0">
              <a:latin typeface="Cambria" panose="02040503050406030204" pitchFamily="18" charset="0"/>
              <a:ea typeface="Cambria" panose="02040503050406030204" pitchFamily="18" charset="0"/>
            </a:rPr>
            <a:t>статистико-аналитические отчеты</a:t>
          </a:r>
        </a:p>
      </dsp:txBody>
      <dsp:txXfrm>
        <a:off x="322817" y="1870991"/>
        <a:ext cx="4274263" cy="643003"/>
      </dsp:txXfrm>
    </dsp:sp>
    <dsp:sp modelId="{C277C627-CEDE-45B8-83D5-399B4C17FF54}">
      <dsp:nvSpPr>
        <dsp:cNvPr id="0" name=""/>
        <dsp:cNvSpPr/>
      </dsp:nvSpPr>
      <dsp:spPr>
        <a:xfrm>
          <a:off x="0" y="3072494"/>
          <a:ext cx="5760640" cy="3528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82C45A-FC83-4EFD-8A06-22425F3138BE}">
      <dsp:nvSpPr>
        <dsp:cNvPr id="0" name=""/>
        <dsp:cNvSpPr/>
      </dsp:nvSpPr>
      <dsp:spPr>
        <a:xfrm>
          <a:off x="288032" y="2770539"/>
          <a:ext cx="4351616" cy="50859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17" tIns="0" rIns="152417" bIns="0" numCol="1" spcCol="1270" anchor="ctr" anchorCtr="0">
          <a:noAutofit/>
        </a:bodyPr>
        <a:lstStyle/>
        <a:p>
          <a:pPr marL="0" lvl="0" indent="0" algn="l" defTabSz="889000">
            <a:lnSpc>
              <a:spcPct val="90000"/>
            </a:lnSpc>
            <a:spcBef>
              <a:spcPct val="0"/>
            </a:spcBef>
            <a:spcAft>
              <a:spcPct val="35000"/>
            </a:spcAft>
            <a:buNone/>
          </a:pPr>
          <a:r>
            <a:rPr lang="ru-RU" sz="2000" kern="1200" dirty="0">
              <a:solidFill>
                <a:srgbClr val="0000CC"/>
              </a:solidFill>
              <a:latin typeface="Cambria" panose="02040503050406030204" pitchFamily="18" charset="0"/>
              <a:ea typeface="Cambria" panose="02040503050406030204" pitchFamily="18" charset="0"/>
            </a:rPr>
            <a:t>итоги общественно-профессионального обсуждения </a:t>
          </a:r>
        </a:p>
      </dsp:txBody>
      <dsp:txXfrm>
        <a:off x="312860" y="2795367"/>
        <a:ext cx="4301960" cy="458938"/>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r>
              <a:rPr b="0" lang="ru-RU" sz="3600" spc="-1" strike="noStrike">
                <a:solidFill>
                  <a:srgbClr val="003366"/>
                </a:solidFill>
                <a:latin typeface="Arial"/>
              </a:rPr>
              <a:t>Для перемещения страницы щёлкните мышью</a:t>
            </a:r>
            <a:endParaRPr b="0" lang="ru-RU" sz="3600" spc="-1" strike="noStrike">
              <a:solidFill>
                <a:srgbClr val="003366"/>
              </a:solidFill>
              <a:latin typeface="Arial"/>
            </a:endParaRPr>
          </a:p>
        </p:txBody>
      </p:sp>
      <p:sp>
        <p:nvSpPr>
          <p:cNvPr id="77"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pPr marL="216000" indent="0">
              <a:buNone/>
            </a:pPr>
            <a:r>
              <a:rPr b="0" lang="ru-RU" sz="2000" spc="-1" strike="noStrike">
                <a:solidFill>
                  <a:srgbClr val="000000"/>
                </a:solidFill>
                <a:latin typeface="Arial"/>
              </a:rPr>
              <a:t>Для правки формата примечаний щёлкните мышью</a:t>
            </a:r>
            <a:endParaRPr b="0" lang="ru-RU" sz="2000" spc="-1" strike="noStrike">
              <a:solidFill>
                <a:srgbClr val="000000"/>
              </a:solidFill>
              <a:latin typeface="Arial"/>
            </a:endParaRPr>
          </a:p>
        </p:txBody>
      </p:sp>
      <p:sp>
        <p:nvSpPr>
          <p:cNvPr id="78" name="PlaceHolder 3"/>
          <p:cNvSpPr>
            <a:spLocks noGrp="1"/>
          </p:cNvSpPr>
          <p:nvPr>
            <p:ph type="hdr"/>
          </p:nvPr>
        </p:nvSpPr>
        <p:spPr>
          <a:xfrm>
            <a:off x="0" y="0"/>
            <a:ext cx="3280680" cy="534240"/>
          </a:xfrm>
          <a:prstGeom prst="rect">
            <a:avLst/>
          </a:prstGeom>
          <a:noFill/>
          <a:ln w="0">
            <a:noFill/>
          </a:ln>
        </p:spPr>
        <p:txBody>
          <a:bodyPr lIns="0" rIns="0" tIns="0" bIns="0" anchor="t">
            <a:noAutofit/>
          </a:bodyPr>
          <a:p>
            <a:pPr indent="0">
              <a:buNone/>
            </a:pPr>
            <a:r>
              <a:rPr b="0" lang="ru-RU" sz="1400" spc="-1" strike="noStrike">
                <a:solidFill>
                  <a:srgbClr val="000000"/>
                </a:solidFill>
                <a:latin typeface="Times New Roman"/>
              </a:rPr>
              <a:t>&lt;верхний колонтитул&gt;</a:t>
            </a:r>
            <a:endParaRPr b="0" lang="ru-RU" sz="1400" spc="-1" strike="noStrike">
              <a:solidFill>
                <a:srgbClr val="000000"/>
              </a:solidFill>
              <a:latin typeface="Times New Roman"/>
            </a:endParaRPr>
          </a:p>
        </p:txBody>
      </p:sp>
      <p:sp>
        <p:nvSpPr>
          <p:cNvPr id="79" name="PlaceHolder 4"/>
          <p:cNvSpPr>
            <a:spLocks noGrp="1"/>
          </p:cNvSpPr>
          <p:nvPr>
            <p:ph type="dt" idx="1"/>
          </p:nvPr>
        </p:nvSpPr>
        <p:spPr>
          <a:xfrm>
            <a:off x="4278960" y="0"/>
            <a:ext cx="3280680" cy="534240"/>
          </a:xfrm>
          <a:prstGeom prst="rect">
            <a:avLst/>
          </a:prstGeom>
          <a:noFill/>
          <a:ln w="0">
            <a:noFill/>
          </a:ln>
        </p:spPr>
        <p:txBody>
          <a:bodyPr lIns="0" rIns="0" tIns="0" bIns="0" anchor="t">
            <a:noAutofit/>
          </a:bodyPr>
          <a:lstStyle>
            <a:lvl1pPr indent="0" algn="r">
              <a:buNone/>
              <a:defRPr b="0" lang="ru-RU" sz="1400" spc="-1" strike="noStrike">
                <a:solidFill>
                  <a:srgbClr val="000000"/>
                </a:solidFill>
                <a:latin typeface="Times New Roman"/>
              </a:defRPr>
            </a:lvl1pPr>
          </a:lstStyle>
          <a:p>
            <a:pPr indent="0" algn="r">
              <a:buNone/>
            </a:pPr>
            <a:r>
              <a:rPr b="0" lang="ru-RU" sz="1400" spc="-1" strike="noStrike">
                <a:solidFill>
                  <a:srgbClr val="000000"/>
                </a:solidFill>
                <a:latin typeface="Times New Roman"/>
              </a:rPr>
              <a:t>&lt;дата/время&gt;</a:t>
            </a:r>
            <a:endParaRPr b="0" lang="ru-RU" sz="1400" spc="-1" strike="noStrike">
              <a:solidFill>
                <a:srgbClr val="000000"/>
              </a:solidFill>
              <a:latin typeface="Times New Roman"/>
            </a:endParaRPr>
          </a:p>
        </p:txBody>
      </p:sp>
      <p:sp>
        <p:nvSpPr>
          <p:cNvPr id="80" name="PlaceHolder 5"/>
          <p:cNvSpPr>
            <a:spLocks noGrp="1"/>
          </p:cNvSpPr>
          <p:nvPr>
            <p:ph type="ftr" idx="2"/>
          </p:nvPr>
        </p:nvSpPr>
        <p:spPr>
          <a:xfrm>
            <a:off x="0" y="10157400"/>
            <a:ext cx="3280680" cy="534240"/>
          </a:xfrm>
          <a:prstGeom prst="rect">
            <a:avLst/>
          </a:prstGeom>
          <a:noFill/>
          <a:ln w="0">
            <a:noFill/>
          </a:ln>
        </p:spPr>
        <p:txBody>
          <a:bodyPr lIns="0" rIns="0" tIns="0" bIns="0" anchor="b">
            <a:noAutofit/>
          </a:bodyPr>
          <a:lstStyle>
            <a:lvl1pPr indent="0">
              <a:buNone/>
              <a:defRPr b="0" lang="ru-RU" sz="1400" spc="-1" strike="noStrike">
                <a:solidFill>
                  <a:srgbClr val="000000"/>
                </a:solidFill>
                <a:latin typeface="Times New Roman"/>
              </a:defRPr>
            </a:lvl1pPr>
          </a:lstStyle>
          <a:p>
            <a:pPr indent="0">
              <a:buNone/>
            </a:pPr>
            <a:r>
              <a:rPr b="0" lang="ru-RU" sz="1400" spc="-1" strike="noStrike">
                <a:solidFill>
                  <a:srgbClr val="000000"/>
                </a:solidFill>
                <a:latin typeface="Times New Roman"/>
              </a:rPr>
              <a:t>&lt;нижний колонтитул&gt;</a:t>
            </a:r>
            <a:endParaRPr b="0" lang="ru-RU" sz="1400" spc="-1" strike="noStrike">
              <a:solidFill>
                <a:srgbClr val="000000"/>
              </a:solidFill>
              <a:latin typeface="Times New Roman"/>
            </a:endParaRPr>
          </a:p>
        </p:txBody>
      </p:sp>
      <p:sp>
        <p:nvSpPr>
          <p:cNvPr id="81" name="PlaceHolder 6"/>
          <p:cNvSpPr>
            <a:spLocks noGrp="1"/>
          </p:cNvSpPr>
          <p:nvPr>
            <p:ph type="sldNum" idx="3"/>
          </p:nvPr>
        </p:nvSpPr>
        <p:spPr>
          <a:xfrm>
            <a:off x="4278960" y="10157400"/>
            <a:ext cx="3280680" cy="534240"/>
          </a:xfrm>
          <a:prstGeom prst="rect">
            <a:avLst/>
          </a:prstGeom>
          <a:noFill/>
          <a:ln w="0">
            <a:noFill/>
          </a:ln>
        </p:spPr>
        <p:txBody>
          <a:bodyPr lIns="0" rIns="0" tIns="0" bIns="0" anchor="b">
            <a:noAutofit/>
          </a:bodyPr>
          <a:lstStyle>
            <a:lvl1pPr indent="0" algn="r">
              <a:buNone/>
              <a:defRPr b="0" lang="ru-RU" sz="1400" spc="-1" strike="noStrike">
                <a:solidFill>
                  <a:srgbClr val="000000"/>
                </a:solidFill>
                <a:latin typeface="Times New Roman"/>
              </a:defRPr>
            </a:lvl1pPr>
          </a:lstStyle>
          <a:p>
            <a:pPr indent="0" algn="r">
              <a:buNone/>
            </a:pPr>
            <a:fld id="{C030CB93-8888-4403-ADB5-A4EBC78D96BC}" type="slidenum">
              <a:rPr b="0" lang="ru-RU" sz="1400" spc="-1" strike="noStrike">
                <a:solidFill>
                  <a:srgbClr val="000000"/>
                </a:solidFill>
                <a:latin typeface="Times New Roman"/>
              </a:rPr>
              <a:t>&lt;номер&gt;</a:t>
            </a:fld>
            <a:endParaRPr b="0" lang="ru-RU"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0.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
</Relationships>
</file>

<file path=ppt/notesSlides/_rels/notesSlide101.xml.rels><?xml version="1.0" encoding="UTF-8"?>
<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
</Relationships>
</file>

<file path=ppt/notesSlides/_rels/notesSlide102.xml.rels><?xml version="1.0" encoding="UTF-8"?>
<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
</Relationships>
</file>

<file path=ppt/notesSlides/_rels/notesSlide103.xml.rels><?xml version="1.0" encoding="UTF-8"?>
<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
</Relationships>
</file>

<file path=ppt/notesSlides/_rels/notesSlide104.xml.rels><?xml version="1.0" encoding="UTF-8"?>
<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
</Relationships>
</file>

<file path=ppt/notesSlides/_rels/notesSlide105.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
</Relationships>
</file>

<file path=ppt/notesSlides/_rels/notesSlide106.xml.rels><?xml version="1.0" encoding="UTF-8"?>
<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
</Relationships>
</file>

<file path=ppt/notesSlides/_rels/notesSlide52.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
</Relationships>
</file>

<file path=ppt/notesSlides/_rels/notesSlide53.xml.rels><?xml version="1.0" encoding="UTF-8"?>
<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
</Relationships>
</file>

<file path=ppt/notesSlides/_rels/notesSlide67.xml.rels><?xml version="1.0" encoding="UTF-8"?>
<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
</Relationships>
</file>

<file path=ppt/notesSlides/_rels/notesSlide68.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
</Relationships>
</file>

<file path=ppt/notesSlides/_rels/notesSlide69.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
</Relationships>
</file>

<file path=ppt/notesSlides/_rels/notesSlide7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
</Relationships>
</file>

<file path=ppt/notesSlides/_rels/notesSlide71.xml.rels><?xml version="1.0" encoding="UTF-8"?>
<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
</Relationships>
</file>

<file path=ppt/notesSlides/_rels/notesSlide72.xml.rels><?xml version="1.0" encoding="UTF-8"?>
<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
</Relationships>
</file>

<file path=ppt/notesSlides/_rels/notesSlide7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
</Relationships>
</file>

<file path=ppt/notesSlides/_rels/notesSlide7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
</Relationships>
</file>

<file path=ppt/notesSlides/_rels/notesSlide75.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
</Relationships>
</file>

<file path=ppt/notesSlides/_rels/notesSlide76.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
</Relationships>
</file>

<file path=ppt/notesSlides/_rels/notesSlide77.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
</Relationships>
</file>

<file path=ppt/notesSlides/_rels/notesSlide78.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
</Relationships>
</file>

<file path=ppt/notesSlides/_rels/notesSlide79.xml.rels><?xml version="1.0" encoding="UTF-8"?>
<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
</Relationships>
</file>

<file path=ppt/notesSlides/_rels/notesSlide80.xml.rels><?xml version="1.0" encoding="UTF-8"?>
<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
</Relationships>
</file>

<file path=ppt/notesSlides/_rels/notesSlide81.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
</Relationships>
</file>

<file path=ppt/notesSlides/_rels/notesSlide83.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
</Relationships>
</file>

<file path=ppt/notesSlides/_rels/notesSlide84.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
</Relationships>
</file>

<file path=ppt/notesSlides/_rels/notesSlide85.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
</Relationships>
</file>

<file path=ppt/notesSlides/_rels/notesSlide86.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
</Relationships>
</file>

<file path=ppt/notesSlides/_rels/notesSlide87.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
</Relationships>
</file>

<file path=ppt/notesSlides/_rels/notesSlide88.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
</Relationships>
</file>

<file path=ppt/notesSlides/_rels/notesSlide89.xml.rels><?xml version="1.0" encoding="UTF-8"?>
<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
</Relationships>
</file>

<file path=ppt/notesSlides/_rels/notesSlide90.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
</Relationships>
</file>

<file path=ppt/notesSlides/_rels/notesSlide93.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
</Relationships>
</file>

<file path=ppt/notesSlides/_rels/notesSlide95.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
</Relationships>
</file>

<file path=ppt/notesSlides/_rels/notesSlide96.xml.rels><?xml version="1.0" encoding="UTF-8"?>
<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
</Relationships>
</file>

<file path=ppt/notesSlides/_rels/notesSlide97.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
</Relationships>
</file>

<file path=ppt/notesSlides/_rels/notesSlide98.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
</Relationships>
</file>

<file path=ppt/notesSlides/_rels/notesSlide99.xml.rels><?xml version="1.0" encoding="UTF-8"?>
<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
</Relationships>
</file>

<file path=ppt/notesSlides/notesSlide10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4" name="PlaceHolder 1"/>
          <p:cNvSpPr>
            <a:spLocks noGrp="1"/>
          </p:cNvSpPr>
          <p:nvPr>
            <p:ph type="sldImg"/>
          </p:nvPr>
        </p:nvSpPr>
        <p:spPr>
          <a:xfrm>
            <a:off x="1101600" y="1241280"/>
            <a:ext cx="4465440" cy="3349440"/>
          </a:xfrm>
          <a:prstGeom prst="rect">
            <a:avLst/>
          </a:prstGeom>
          <a:ln w="0">
            <a:noFill/>
          </a:ln>
        </p:spPr>
      </p:sp>
      <p:sp>
        <p:nvSpPr>
          <p:cNvPr id="505"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506" name="PlaceHolder 3"/>
          <p:cNvSpPr>
            <a:spLocks noGrp="1"/>
          </p:cNvSpPr>
          <p:nvPr>
            <p:ph type="sldNum" idx="35"/>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9E2E32D1-7F9A-4B4C-B87E-6284E101C23F}"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10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7" name="PlaceHolder 1"/>
          <p:cNvSpPr>
            <a:spLocks noGrp="1"/>
          </p:cNvSpPr>
          <p:nvPr>
            <p:ph type="sldImg"/>
          </p:nvPr>
        </p:nvSpPr>
        <p:spPr>
          <a:xfrm>
            <a:off x="1101600" y="1241280"/>
            <a:ext cx="4465440" cy="3349440"/>
          </a:xfrm>
          <a:prstGeom prst="rect">
            <a:avLst/>
          </a:prstGeom>
          <a:ln w="0">
            <a:noFill/>
          </a:ln>
        </p:spPr>
      </p:sp>
      <p:sp>
        <p:nvSpPr>
          <p:cNvPr id="508"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509" name="PlaceHolder 3"/>
          <p:cNvSpPr>
            <a:spLocks noGrp="1"/>
          </p:cNvSpPr>
          <p:nvPr>
            <p:ph type="sldNum" idx="36"/>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8D3214D3-A15A-44D5-875E-020BD1A7E737}"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10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0" name="PlaceHolder 1"/>
          <p:cNvSpPr>
            <a:spLocks noGrp="1"/>
          </p:cNvSpPr>
          <p:nvPr>
            <p:ph type="sldImg"/>
          </p:nvPr>
        </p:nvSpPr>
        <p:spPr>
          <a:xfrm>
            <a:off x="1101600" y="1241280"/>
            <a:ext cx="4465440" cy="3349440"/>
          </a:xfrm>
          <a:prstGeom prst="rect">
            <a:avLst/>
          </a:prstGeom>
          <a:ln w="0">
            <a:noFill/>
          </a:ln>
        </p:spPr>
      </p:sp>
      <p:sp>
        <p:nvSpPr>
          <p:cNvPr id="511"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512" name="PlaceHolder 3"/>
          <p:cNvSpPr>
            <a:spLocks noGrp="1"/>
          </p:cNvSpPr>
          <p:nvPr>
            <p:ph type="sldNum" idx="37"/>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8111C8A8-E17E-44B4-B960-D4571C4CFE47}"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10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3" name="PlaceHolder 1"/>
          <p:cNvSpPr>
            <a:spLocks noGrp="1"/>
          </p:cNvSpPr>
          <p:nvPr>
            <p:ph type="sldImg"/>
          </p:nvPr>
        </p:nvSpPr>
        <p:spPr>
          <a:xfrm>
            <a:off x="1101600" y="1241280"/>
            <a:ext cx="4465440" cy="3349440"/>
          </a:xfrm>
          <a:prstGeom prst="rect">
            <a:avLst/>
          </a:prstGeom>
          <a:ln w="0">
            <a:noFill/>
          </a:ln>
        </p:spPr>
      </p:sp>
      <p:sp>
        <p:nvSpPr>
          <p:cNvPr id="514"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515" name="PlaceHolder 3"/>
          <p:cNvSpPr>
            <a:spLocks noGrp="1"/>
          </p:cNvSpPr>
          <p:nvPr>
            <p:ph type="sldNum" idx="38"/>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D07F8FBF-E03B-41DE-A60A-483D8FA9B532}"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10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6" name="PlaceHolder 1"/>
          <p:cNvSpPr>
            <a:spLocks noGrp="1"/>
          </p:cNvSpPr>
          <p:nvPr>
            <p:ph type="sldImg"/>
          </p:nvPr>
        </p:nvSpPr>
        <p:spPr>
          <a:xfrm>
            <a:off x="1101600" y="1241280"/>
            <a:ext cx="4465440" cy="3349440"/>
          </a:xfrm>
          <a:prstGeom prst="rect">
            <a:avLst/>
          </a:prstGeom>
          <a:ln w="0">
            <a:noFill/>
          </a:ln>
        </p:spPr>
      </p:sp>
      <p:sp>
        <p:nvSpPr>
          <p:cNvPr id="517"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518" name="PlaceHolder 3"/>
          <p:cNvSpPr>
            <a:spLocks noGrp="1"/>
          </p:cNvSpPr>
          <p:nvPr>
            <p:ph type="sldNum" idx="39"/>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A7C27D5F-A010-4E03-BCDD-A5F12A2D52BB}"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10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9" name="PlaceHolder 1"/>
          <p:cNvSpPr>
            <a:spLocks noGrp="1"/>
          </p:cNvSpPr>
          <p:nvPr>
            <p:ph type="sldImg"/>
          </p:nvPr>
        </p:nvSpPr>
        <p:spPr>
          <a:xfrm>
            <a:off x="1101600" y="1241280"/>
            <a:ext cx="4465440" cy="3349440"/>
          </a:xfrm>
          <a:prstGeom prst="rect">
            <a:avLst/>
          </a:prstGeom>
          <a:ln w="0">
            <a:noFill/>
          </a:ln>
        </p:spPr>
      </p:sp>
      <p:sp>
        <p:nvSpPr>
          <p:cNvPr id="520"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521" name="PlaceHolder 3"/>
          <p:cNvSpPr>
            <a:spLocks noGrp="1"/>
          </p:cNvSpPr>
          <p:nvPr>
            <p:ph type="sldNum" idx="40"/>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4C866FA5-BD9F-45BE-AB78-432B0FEF3E2F}"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10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2" name="PlaceHolder 1"/>
          <p:cNvSpPr>
            <a:spLocks noGrp="1"/>
          </p:cNvSpPr>
          <p:nvPr>
            <p:ph type="sldImg"/>
          </p:nvPr>
        </p:nvSpPr>
        <p:spPr>
          <a:xfrm>
            <a:off x="1101600" y="1241280"/>
            <a:ext cx="4465440" cy="3349440"/>
          </a:xfrm>
          <a:prstGeom prst="rect">
            <a:avLst/>
          </a:prstGeom>
          <a:ln w="0">
            <a:noFill/>
          </a:ln>
        </p:spPr>
      </p:sp>
      <p:sp>
        <p:nvSpPr>
          <p:cNvPr id="523"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524" name="PlaceHolder 3"/>
          <p:cNvSpPr>
            <a:spLocks noGrp="1"/>
          </p:cNvSpPr>
          <p:nvPr>
            <p:ph type="sldNum" idx="41"/>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5E4B2697-5D51-4242-9F95-E390D6B0B2BB}"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5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1" name="PlaceHolder 1"/>
          <p:cNvSpPr>
            <a:spLocks noGrp="1"/>
          </p:cNvSpPr>
          <p:nvPr>
            <p:ph type="sldImg"/>
          </p:nvPr>
        </p:nvSpPr>
        <p:spPr>
          <a:xfrm>
            <a:off x="1101600" y="1241280"/>
            <a:ext cx="4465440" cy="3349440"/>
          </a:xfrm>
          <a:prstGeom prst="rect">
            <a:avLst/>
          </a:prstGeom>
          <a:ln w="0">
            <a:noFill/>
          </a:ln>
        </p:spPr>
      </p:sp>
      <p:sp>
        <p:nvSpPr>
          <p:cNvPr id="412"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13" name="PlaceHolder 3"/>
          <p:cNvSpPr>
            <a:spLocks noGrp="1"/>
          </p:cNvSpPr>
          <p:nvPr>
            <p:ph type="sldNum" idx="4"/>
          </p:nvPr>
        </p:nvSpPr>
        <p:spPr>
          <a:xfrm>
            <a:off x="3778200" y="9429840"/>
            <a:ext cx="2889000" cy="498240"/>
          </a:xfrm>
          <a:prstGeom prst="rect">
            <a:avLst/>
          </a:prstGeom>
          <a:noFill/>
          <a:ln w="0">
            <a:noFill/>
          </a:ln>
        </p:spPr>
        <p:txBody>
          <a:bodyPr anchor="b">
            <a:noAutofit/>
          </a:bodyPr>
          <a:lstStyle>
            <a:lvl1pPr indent="0" algn="r">
              <a:lnSpc>
                <a:spcPct val="100000"/>
              </a:lnSpc>
              <a:buNone/>
              <a:defRPr b="0" lang="ru-RU" sz="1200" spc="-1" strike="noStrike">
                <a:solidFill>
                  <a:srgbClr val="000000"/>
                </a:solidFill>
                <a:latin typeface="Times New Roman"/>
              </a:defRPr>
            </a:lvl1pPr>
          </a:lstStyle>
          <a:p>
            <a:pPr indent="0" algn="r">
              <a:lnSpc>
                <a:spcPct val="100000"/>
              </a:lnSpc>
              <a:buNone/>
            </a:pPr>
            <a:fld id="{0BCDF9B5-08D8-478C-B80B-D8CCEBEAC668}" type="slidenum">
              <a:rPr b="0" lang="ru-RU" sz="1200" spc="-1" strike="noStrike">
                <a:solidFill>
                  <a:srgbClr val="000000"/>
                </a:solidFill>
                <a:latin typeface="Times New Roman"/>
              </a:rPr>
              <a:t>&lt;номер&gt;</a:t>
            </a:fld>
            <a:endParaRPr b="0" lang="ru-RU" sz="1200" spc="-1" strike="noStrike">
              <a:solidFill>
                <a:srgbClr val="000000"/>
              </a:solidFill>
              <a:latin typeface="Times New Roman"/>
            </a:endParaRPr>
          </a:p>
        </p:txBody>
      </p:sp>
    </p:spTree>
  </p:cSld>
</p:notes>
</file>

<file path=ppt/notesSlides/notesSlide5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4" name="PlaceHolder 1"/>
          <p:cNvSpPr>
            <a:spLocks noGrp="1"/>
          </p:cNvSpPr>
          <p:nvPr>
            <p:ph type="sldImg"/>
          </p:nvPr>
        </p:nvSpPr>
        <p:spPr>
          <a:xfrm>
            <a:off x="1101600" y="1241280"/>
            <a:ext cx="4465440" cy="3349440"/>
          </a:xfrm>
          <a:prstGeom prst="rect">
            <a:avLst/>
          </a:prstGeom>
          <a:ln w="0">
            <a:noFill/>
          </a:ln>
        </p:spPr>
      </p:sp>
      <p:sp>
        <p:nvSpPr>
          <p:cNvPr id="415"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16" name="PlaceHolder 3"/>
          <p:cNvSpPr>
            <a:spLocks noGrp="1"/>
          </p:cNvSpPr>
          <p:nvPr>
            <p:ph type="sldNum" idx="5"/>
          </p:nvPr>
        </p:nvSpPr>
        <p:spPr>
          <a:xfrm>
            <a:off x="3778200" y="9429840"/>
            <a:ext cx="2889000" cy="498240"/>
          </a:xfrm>
          <a:prstGeom prst="rect">
            <a:avLst/>
          </a:prstGeom>
          <a:noFill/>
          <a:ln w="0">
            <a:noFill/>
          </a:ln>
        </p:spPr>
        <p:txBody>
          <a:bodyPr anchor="b">
            <a:noAutofit/>
          </a:bodyPr>
          <a:lstStyle>
            <a:lvl1pPr indent="0" algn="r">
              <a:lnSpc>
                <a:spcPct val="100000"/>
              </a:lnSpc>
              <a:buNone/>
              <a:defRPr b="0" lang="ru-RU" sz="1200" spc="-1" strike="noStrike">
                <a:solidFill>
                  <a:srgbClr val="000000"/>
                </a:solidFill>
                <a:latin typeface="Times New Roman"/>
              </a:defRPr>
            </a:lvl1pPr>
          </a:lstStyle>
          <a:p>
            <a:pPr indent="0" algn="r">
              <a:lnSpc>
                <a:spcPct val="100000"/>
              </a:lnSpc>
              <a:buNone/>
            </a:pPr>
            <a:fld id="{063DDAC7-0EAB-4BD5-A0FE-0C784D228AF9}" type="slidenum">
              <a:rPr b="0" lang="ru-RU" sz="1200" spc="-1" strike="noStrike">
                <a:solidFill>
                  <a:srgbClr val="000000"/>
                </a:solidFill>
                <a:latin typeface="Times New Roman"/>
              </a:rPr>
              <a:t>&lt;номер&gt;</a:t>
            </a:fld>
            <a:endParaRPr b="0" lang="ru-RU" sz="1200" spc="-1" strike="noStrike">
              <a:solidFill>
                <a:srgbClr val="000000"/>
              </a:solidFill>
              <a:latin typeface="Times New Roman"/>
            </a:endParaRPr>
          </a:p>
        </p:txBody>
      </p:sp>
    </p:spTree>
  </p:cSld>
</p:notes>
</file>

<file path=ppt/notesSlides/notesSlide6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7" name="PlaceHolder 1"/>
          <p:cNvSpPr>
            <a:spLocks noGrp="1"/>
          </p:cNvSpPr>
          <p:nvPr>
            <p:ph type="sldImg"/>
          </p:nvPr>
        </p:nvSpPr>
        <p:spPr>
          <a:xfrm>
            <a:off x="1101600" y="1241280"/>
            <a:ext cx="4465440" cy="3349440"/>
          </a:xfrm>
          <a:prstGeom prst="rect">
            <a:avLst/>
          </a:prstGeom>
          <a:ln w="0">
            <a:noFill/>
          </a:ln>
        </p:spPr>
      </p:sp>
      <p:sp>
        <p:nvSpPr>
          <p:cNvPr id="418"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19" name="PlaceHolder 3"/>
          <p:cNvSpPr>
            <a:spLocks noGrp="1"/>
          </p:cNvSpPr>
          <p:nvPr>
            <p:ph type="sldNum" idx="6"/>
          </p:nvPr>
        </p:nvSpPr>
        <p:spPr>
          <a:xfrm>
            <a:off x="3778200" y="9429840"/>
            <a:ext cx="2889000" cy="498240"/>
          </a:xfrm>
          <a:prstGeom prst="rect">
            <a:avLst/>
          </a:prstGeom>
          <a:noFill/>
          <a:ln w="0">
            <a:noFill/>
          </a:ln>
        </p:spPr>
        <p:txBody>
          <a:bodyPr anchor="b">
            <a:noAutofit/>
          </a:bodyPr>
          <a:lstStyle>
            <a:lvl1pPr indent="0" algn="r">
              <a:lnSpc>
                <a:spcPct val="100000"/>
              </a:lnSpc>
              <a:buNone/>
              <a:defRPr b="0" lang="ru-RU" sz="1200" spc="-1" strike="noStrike">
                <a:solidFill>
                  <a:srgbClr val="000000"/>
                </a:solidFill>
                <a:latin typeface="Times New Roman"/>
              </a:defRPr>
            </a:lvl1pPr>
          </a:lstStyle>
          <a:p>
            <a:pPr indent="0" algn="r">
              <a:lnSpc>
                <a:spcPct val="100000"/>
              </a:lnSpc>
              <a:buNone/>
            </a:pPr>
            <a:fld id="{38FF99BB-8738-4DD8-A066-91BE86250BD8}" type="slidenum">
              <a:rPr b="0" lang="ru-RU" sz="1200" spc="-1" strike="noStrike">
                <a:solidFill>
                  <a:srgbClr val="000000"/>
                </a:solidFill>
                <a:latin typeface="Times New Roman"/>
              </a:rPr>
              <a:t>&lt;номер&gt;</a:t>
            </a:fld>
            <a:endParaRPr b="0" lang="ru-RU" sz="1200" spc="-1" strike="noStrike">
              <a:solidFill>
                <a:srgbClr val="000000"/>
              </a:solidFill>
              <a:latin typeface="Times New Roman"/>
            </a:endParaRPr>
          </a:p>
        </p:txBody>
      </p:sp>
    </p:spTree>
  </p:cSld>
</p:notes>
</file>

<file path=ppt/notesSlides/notesSlide6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0" name="PlaceHolder 1"/>
          <p:cNvSpPr>
            <a:spLocks noGrp="1"/>
          </p:cNvSpPr>
          <p:nvPr>
            <p:ph type="sldImg"/>
          </p:nvPr>
        </p:nvSpPr>
        <p:spPr>
          <a:xfrm>
            <a:off x="1101600" y="1241280"/>
            <a:ext cx="4465440" cy="3349440"/>
          </a:xfrm>
          <a:prstGeom prst="rect">
            <a:avLst/>
          </a:prstGeom>
          <a:ln w="0">
            <a:noFill/>
          </a:ln>
        </p:spPr>
      </p:sp>
      <p:sp>
        <p:nvSpPr>
          <p:cNvPr id="421"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22" name="PlaceHolder 3"/>
          <p:cNvSpPr>
            <a:spLocks noGrp="1"/>
          </p:cNvSpPr>
          <p:nvPr>
            <p:ph type="sldNum" idx="7"/>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0E1CDBD1-C4D6-4A89-9023-88EACC23A515}"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6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3" name="PlaceHolder 1"/>
          <p:cNvSpPr>
            <a:spLocks noGrp="1"/>
          </p:cNvSpPr>
          <p:nvPr>
            <p:ph type="sldImg"/>
          </p:nvPr>
        </p:nvSpPr>
        <p:spPr>
          <a:xfrm>
            <a:off x="1101600" y="1241280"/>
            <a:ext cx="4465440" cy="3349440"/>
          </a:xfrm>
          <a:prstGeom prst="rect">
            <a:avLst/>
          </a:prstGeom>
          <a:ln w="0">
            <a:noFill/>
          </a:ln>
        </p:spPr>
      </p:sp>
      <p:sp>
        <p:nvSpPr>
          <p:cNvPr id="424"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25" name="PlaceHolder 3"/>
          <p:cNvSpPr>
            <a:spLocks noGrp="1"/>
          </p:cNvSpPr>
          <p:nvPr>
            <p:ph type="sldNum" idx="8"/>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B34DA8B6-D027-49A1-A261-9212C7D4EC42}"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7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6" name="PlaceHolder 1"/>
          <p:cNvSpPr>
            <a:spLocks noGrp="1"/>
          </p:cNvSpPr>
          <p:nvPr>
            <p:ph type="sldImg"/>
          </p:nvPr>
        </p:nvSpPr>
        <p:spPr>
          <a:xfrm>
            <a:off x="1101600" y="1241280"/>
            <a:ext cx="4465440" cy="3349440"/>
          </a:xfrm>
          <a:prstGeom prst="rect">
            <a:avLst/>
          </a:prstGeom>
          <a:ln w="0">
            <a:noFill/>
          </a:ln>
        </p:spPr>
      </p:sp>
      <p:sp>
        <p:nvSpPr>
          <p:cNvPr id="427"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28" name="PlaceHolder 3"/>
          <p:cNvSpPr>
            <a:spLocks noGrp="1"/>
          </p:cNvSpPr>
          <p:nvPr>
            <p:ph type="sldNum" idx="9"/>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76A068DC-5A7F-461D-B548-00F7FBCAB199}"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7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9" name="PlaceHolder 1"/>
          <p:cNvSpPr>
            <a:spLocks noGrp="1"/>
          </p:cNvSpPr>
          <p:nvPr>
            <p:ph type="sldImg"/>
          </p:nvPr>
        </p:nvSpPr>
        <p:spPr>
          <a:xfrm>
            <a:off x="1101600" y="1241280"/>
            <a:ext cx="4465440" cy="3349440"/>
          </a:xfrm>
          <a:prstGeom prst="rect">
            <a:avLst/>
          </a:prstGeom>
          <a:ln w="0">
            <a:noFill/>
          </a:ln>
        </p:spPr>
      </p:sp>
      <p:sp>
        <p:nvSpPr>
          <p:cNvPr id="430"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31" name="PlaceHolder 3"/>
          <p:cNvSpPr>
            <a:spLocks noGrp="1"/>
          </p:cNvSpPr>
          <p:nvPr>
            <p:ph type="sldNum" idx="10"/>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D3080AF2-CFB4-48C4-97D9-F2D6FE92714E}"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7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2" name="PlaceHolder 1"/>
          <p:cNvSpPr>
            <a:spLocks noGrp="1"/>
          </p:cNvSpPr>
          <p:nvPr>
            <p:ph type="sldImg"/>
          </p:nvPr>
        </p:nvSpPr>
        <p:spPr>
          <a:xfrm>
            <a:off x="1101600" y="1241280"/>
            <a:ext cx="4465440" cy="3349440"/>
          </a:xfrm>
          <a:prstGeom prst="rect">
            <a:avLst/>
          </a:prstGeom>
          <a:ln w="0">
            <a:noFill/>
          </a:ln>
        </p:spPr>
      </p:sp>
      <p:sp>
        <p:nvSpPr>
          <p:cNvPr id="433"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34" name="PlaceHolder 3"/>
          <p:cNvSpPr>
            <a:spLocks noGrp="1"/>
          </p:cNvSpPr>
          <p:nvPr>
            <p:ph type="sldNum" idx="11"/>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8B7593A9-4B5B-4029-B22C-34212C1EF123}"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7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5" name="PlaceHolder 1"/>
          <p:cNvSpPr>
            <a:spLocks noGrp="1"/>
          </p:cNvSpPr>
          <p:nvPr>
            <p:ph type="sldImg"/>
          </p:nvPr>
        </p:nvSpPr>
        <p:spPr>
          <a:xfrm>
            <a:off x="1101600" y="1241280"/>
            <a:ext cx="4465440" cy="3349440"/>
          </a:xfrm>
          <a:prstGeom prst="rect">
            <a:avLst/>
          </a:prstGeom>
          <a:ln w="0">
            <a:noFill/>
          </a:ln>
        </p:spPr>
      </p:sp>
      <p:sp>
        <p:nvSpPr>
          <p:cNvPr id="436"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37" name="PlaceHolder 3"/>
          <p:cNvSpPr>
            <a:spLocks noGrp="1"/>
          </p:cNvSpPr>
          <p:nvPr>
            <p:ph type="sldNum" idx="12"/>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3129D43F-C960-4D3C-9212-276B61B1D7E3}"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7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8" name="PlaceHolder 1"/>
          <p:cNvSpPr>
            <a:spLocks noGrp="1"/>
          </p:cNvSpPr>
          <p:nvPr>
            <p:ph type="sldImg"/>
          </p:nvPr>
        </p:nvSpPr>
        <p:spPr>
          <a:xfrm>
            <a:off x="1101600" y="1241280"/>
            <a:ext cx="4465440" cy="3349440"/>
          </a:xfrm>
          <a:prstGeom prst="rect">
            <a:avLst/>
          </a:prstGeom>
          <a:ln w="0">
            <a:noFill/>
          </a:ln>
        </p:spPr>
      </p:sp>
      <p:sp>
        <p:nvSpPr>
          <p:cNvPr id="439"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40" name="PlaceHolder 3"/>
          <p:cNvSpPr>
            <a:spLocks noGrp="1"/>
          </p:cNvSpPr>
          <p:nvPr>
            <p:ph type="sldNum" idx="13"/>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04B50179-16FD-4966-8519-50003873C8C7}"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7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1" name="PlaceHolder 1"/>
          <p:cNvSpPr>
            <a:spLocks noGrp="1"/>
          </p:cNvSpPr>
          <p:nvPr>
            <p:ph type="sldImg"/>
          </p:nvPr>
        </p:nvSpPr>
        <p:spPr>
          <a:xfrm>
            <a:off x="1101600" y="1241280"/>
            <a:ext cx="4465440" cy="3349440"/>
          </a:xfrm>
          <a:prstGeom prst="rect">
            <a:avLst/>
          </a:prstGeom>
          <a:ln w="0">
            <a:noFill/>
          </a:ln>
        </p:spPr>
      </p:sp>
      <p:sp>
        <p:nvSpPr>
          <p:cNvPr id="442"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43" name="PlaceHolder 3"/>
          <p:cNvSpPr>
            <a:spLocks noGrp="1"/>
          </p:cNvSpPr>
          <p:nvPr>
            <p:ph type="sldNum" idx="14"/>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1BA729B4-8FA0-495A-889F-0921F69E9F00}"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7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4" name="PlaceHolder 1"/>
          <p:cNvSpPr>
            <a:spLocks noGrp="1"/>
          </p:cNvSpPr>
          <p:nvPr>
            <p:ph type="sldImg"/>
          </p:nvPr>
        </p:nvSpPr>
        <p:spPr>
          <a:xfrm>
            <a:off x="1101600" y="1241280"/>
            <a:ext cx="4465440" cy="3349440"/>
          </a:xfrm>
          <a:prstGeom prst="rect">
            <a:avLst/>
          </a:prstGeom>
          <a:ln w="0">
            <a:noFill/>
          </a:ln>
        </p:spPr>
      </p:sp>
      <p:sp>
        <p:nvSpPr>
          <p:cNvPr id="445"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46" name="PlaceHolder 3"/>
          <p:cNvSpPr>
            <a:spLocks noGrp="1"/>
          </p:cNvSpPr>
          <p:nvPr>
            <p:ph type="sldNum" idx="15"/>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316D29E4-2B51-418A-AEC9-1290F509F571}"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7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7" name="PlaceHolder 1"/>
          <p:cNvSpPr>
            <a:spLocks noGrp="1"/>
          </p:cNvSpPr>
          <p:nvPr>
            <p:ph type="sldImg"/>
          </p:nvPr>
        </p:nvSpPr>
        <p:spPr>
          <a:xfrm>
            <a:off x="1101600" y="1241280"/>
            <a:ext cx="4465440" cy="3349440"/>
          </a:xfrm>
          <a:prstGeom prst="rect">
            <a:avLst/>
          </a:prstGeom>
          <a:ln w="0">
            <a:noFill/>
          </a:ln>
        </p:spPr>
      </p:sp>
      <p:sp>
        <p:nvSpPr>
          <p:cNvPr id="448"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49" name="PlaceHolder 3"/>
          <p:cNvSpPr>
            <a:spLocks noGrp="1"/>
          </p:cNvSpPr>
          <p:nvPr>
            <p:ph type="sldNum" idx="16"/>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7C681A6D-21CD-4999-A1CD-6BEF7B640AAE}"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7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0" name="PlaceHolder 1"/>
          <p:cNvSpPr>
            <a:spLocks noGrp="1"/>
          </p:cNvSpPr>
          <p:nvPr>
            <p:ph type="sldImg"/>
          </p:nvPr>
        </p:nvSpPr>
        <p:spPr>
          <a:xfrm>
            <a:off x="1101600" y="1241280"/>
            <a:ext cx="4465440" cy="3349440"/>
          </a:xfrm>
          <a:prstGeom prst="rect">
            <a:avLst/>
          </a:prstGeom>
          <a:ln w="0">
            <a:noFill/>
          </a:ln>
        </p:spPr>
      </p:sp>
      <p:sp>
        <p:nvSpPr>
          <p:cNvPr id="451"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52" name="PlaceHolder 3"/>
          <p:cNvSpPr>
            <a:spLocks noGrp="1"/>
          </p:cNvSpPr>
          <p:nvPr>
            <p:ph type="sldNum" idx="17"/>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36636129-793F-4741-9069-FDC147613F57}"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7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3" name="PlaceHolder 1"/>
          <p:cNvSpPr>
            <a:spLocks noGrp="1"/>
          </p:cNvSpPr>
          <p:nvPr>
            <p:ph type="sldImg"/>
          </p:nvPr>
        </p:nvSpPr>
        <p:spPr>
          <a:xfrm>
            <a:off x="1101600" y="1241280"/>
            <a:ext cx="4465440" cy="3349440"/>
          </a:xfrm>
          <a:prstGeom prst="rect">
            <a:avLst/>
          </a:prstGeom>
          <a:ln w="0">
            <a:noFill/>
          </a:ln>
        </p:spPr>
      </p:sp>
      <p:sp>
        <p:nvSpPr>
          <p:cNvPr id="454"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55" name="PlaceHolder 3"/>
          <p:cNvSpPr>
            <a:spLocks noGrp="1"/>
          </p:cNvSpPr>
          <p:nvPr>
            <p:ph type="sldNum" idx="18"/>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A74A2B61-E284-4B22-BB16-7BD5ECCB59A1}"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8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6" name="PlaceHolder 1"/>
          <p:cNvSpPr>
            <a:spLocks noGrp="1"/>
          </p:cNvSpPr>
          <p:nvPr>
            <p:ph type="sldImg"/>
          </p:nvPr>
        </p:nvSpPr>
        <p:spPr>
          <a:xfrm>
            <a:off x="1101600" y="1241280"/>
            <a:ext cx="4465440" cy="3349440"/>
          </a:xfrm>
          <a:prstGeom prst="rect">
            <a:avLst/>
          </a:prstGeom>
          <a:ln w="0">
            <a:noFill/>
          </a:ln>
        </p:spPr>
      </p:sp>
      <p:sp>
        <p:nvSpPr>
          <p:cNvPr id="457"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58" name="PlaceHolder 3"/>
          <p:cNvSpPr>
            <a:spLocks noGrp="1"/>
          </p:cNvSpPr>
          <p:nvPr>
            <p:ph type="sldNum" idx="19"/>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8C072F29-DFDD-4442-A077-1421121E44A7}"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8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9" name="PlaceHolder 1"/>
          <p:cNvSpPr>
            <a:spLocks noGrp="1"/>
          </p:cNvSpPr>
          <p:nvPr>
            <p:ph type="sldImg"/>
          </p:nvPr>
        </p:nvSpPr>
        <p:spPr>
          <a:xfrm>
            <a:off x="1101600" y="1241280"/>
            <a:ext cx="4465440" cy="3349440"/>
          </a:xfrm>
          <a:prstGeom prst="rect">
            <a:avLst/>
          </a:prstGeom>
          <a:ln w="0">
            <a:noFill/>
          </a:ln>
        </p:spPr>
      </p:sp>
      <p:sp>
        <p:nvSpPr>
          <p:cNvPr id="460"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61" name="PlaceHolder 3"/>
          <p:cNvSpPr>
            <a:spLocks noGrp="1"/>
          </p:cNvSpPr>
          <p:nvPr>
            <p:ph type="sldNum" idx="20"/>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A513FCE0-0941-4F25-9BAF-361081EB1567}"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8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2" name="PlaceHolder 1"/>
          <p:cNvSpPr>
            <a:spLocks noGrp="1"/>
          </p:cNvSpPr>
          <p:nvPr>
            <p:ph type="sldImg"/>
          </p:nvPr>
        </p:nvSpPr>
        <p:spPr>
          <a:xfrm>
            <a:off x="1101600" y="1241280"/>
            <a:ext cx="4465440" cy="3349440"/>
          </a:xfrm>
          <a:prstGeom prst="rect">
            <a:avLst/>
          </a:prstGeom>
          <a:ln w="0">
            <a:noFill/>
          </a:ln>
        </p:spPr>
      </p:sp>
      <p:sp>
        <p:nvSpPr>
          <p:cNvPr id="463"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64" name="PlaceHolder 3"/>
          <p:cNvSpPr>
            <a:spLocks noGrp="1"/>
          </p:cNvSpPr>
          <p:nvPr>
            <p:ph type="sldNum" idx="21"/>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513576D6-2009-4373-8141-24D5ECDF2DEC}"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8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5" name="PlaceHolder 1"/>
          <p:cNvSpPr>
            <a:spLocks noGrp="1"/>
          </p:cNvSpPr>
          <p:nvPr>
            <p:ph type="sldImg"/>
          </p:nvPr>
        </p:nvSpPr>
        <p:spPr>
          <a:xfrm>
            <a:off x="1101600" y="1241280"/>
            <a:ext cx="4465440" cy="3349440"/>
          </a:xfrm>
          <a:prstGeom prst="rect">
            <a:avLst/>
          </a:prstGeom>
          <a:ln w="0">
            <a:noFill/>
          </a:ln>
        </p:spPr>
      </p:sp>
      <p:sp>
        <p:nvSpPr>
          <p:cNvPr id="466"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67" name="PlaceHolder 3"/>
          <p:cNvSpPr>
            <a:spLocks noGrp="1"/>
          </p:cNvSpPr>
          <p:nvPr>
            <p:ph type="sldNum" idx="22"/>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661294E2-E546-422C-AE8F-F79FEFB392B7}"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8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8" name="PlaceHolder 1"/>
          <p:cNvSpPr>
            <a:spLocks noGrp="1"/>
          </p:cNvSpPr>
          <p:nvPr>
            <p:ph type="sldImg"/>
          </p:nvPr>
        </p:nvSpPr>
        <p:spPr>
          <a:xfrm>
            <a:off x="1101600" y="1241280"/>
            <a:ext cx="4465440" cy="3349440"/>
          </a:xfrm>
          <a:prstGeom prst="rect">
            <a:avLst/>
          </a:prstGeom>
          <a:ln w="0">
            <a:noFill/>
          </a:ln>
        </p:spPr>
      </p:sp>
      <p:sp>
        <p:nvSpPr>
          <p:cNvPr id="469"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70" name="PlaceHolder 3"/>
          <p:cNvSpPr>
            <a:spLocks noGrp="1"/>
          </p:cNvSpPr>
          <p:nvPr>
            <p:ph type="sldNum" idx="23"/>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74B76AA0-B0F7-4257-8A45-928370FAD00A}"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8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1" name="PlaceHolder 1"/>
          <p:cNvSpPr>
            <a:spLocks noGrp="1"/>
          </p:cNvSpPr>
          <p:nvPr>
            <p:ph type="sldImg"/>
          </p:nvPr>
        </p:nvSpPr>
        <p:spPr>
          <a:xfrm>
            <a:off x="1101600" y="1241280"/>
            <a:ext cx="4465440" cy="3349440"/>
          </a:xfrm>
          <a:prstGeom prst="rect">
            <a:avLst/>
          </a:prstGeom>
          <a:ln w="0">
            <a:noFill/>
          </a:ln>
        </p:spPr>
      </p:sp>
      <p:sp>
        <p:nvSpPr>
          <p:cNvPr id="472"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73" name="PlaceHolder 3"/>
          <p:cNvSpPr>
            <a:spLocks noGrp="1"/>
          </p:cNvSpPr>
          <p:nvPr>
            <p:ph type="sldNum" idx="24"/>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509CAFAF-C315-4BD4-8D87-5996A67D79FA}"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8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4" name="PlaceHolder 1"/>
          <p:cNvSpPr>
            <a:spLocks noGrp="1"/>
          </p:cNvSpPr>
          <p:nvPr>
            <p:ph type="sldImg"/>
          </p:nvPr>
        </p:nvSpPr>
        <p:spPr>
          <a:xfrm>
            <a:off x="1101600" y="1241280"/>
            <a:ext cx="4465440" cy="3349440"/>
          </a:xfrm>
          <a:prstGeom prst="rect">
            <a:avLst/>
          </a:prstGeom>
          <a:ln w="0">
            <a:noFill/>
          </a:ln>
        </p:spPr>
      </p:sp>
      <p:sp>
        <p:nvSpPr>
          <p:cNvPr id="475" name="PlaceHolder 2"/>
          <p:cNvSpPr>
            <a:spLocks noGrp="1"/>
          </p:cNvSpPr>
          <p:nvPr>
            <p:ph type="body"/>
          </p:nvPr>
        </p:nvSpPr>
        <p:spPr>
          <a:xfrm>
            <a:off x="666720" y="4778280"/>
            <a:ext cx="5335200" cy="3908160"/>
          </a:xfrm>
          <a:prstGeom prst="rect">
            <a:avLst/>
          </a:prstGeom>
          <a:noFill/>
          <a:ln w="0">
            <a:noFill/>
          </a:ln>
        </p:spPr>
        <p:txBody>
          <a:bodyPr anchor="t">
            <a:noAutofit/>
          </a:bodyPr>
          <a:p>
            <a:pPr indent="0">
              <a:lnSpc>
                <a:spcPct val="100000"/>
              </a:lnSpc>
              <a:buNone/>
              <a:tabLst>
                <a:tab algn="l" pos="0"/>
              </a:tabLst>
            </a:pPr>
            <a:r>
              <a:rPr b="0" lang="ru-RU" sz="1800" spc="-1" strike="noStrike">
                <a:solidFill>
                  <a:srgbClr val="000000"/>
                </a:solidFill>
                <a:latin typeface="Times New Roman"/>
                <a:ea typeface="Times New Roman"/>
              </a:rPr>
              <a:t> </a:t>
            </a:r>
            <a:endParaRPr b="0" lang="ru-RU" sz="1800" spc="-1" strike="noStrike">
              <a:solidFill>
                <a:srgbClr val="000000"/>
              </a:solidFill>
              <a:latin typeface="Arial"/>
            </a:endParaRPr>
          </a:p>
        </p:txBody>
      </p:sp>
      <p:sp>
        <p:nvSpPr>
          <p:cNvPr id="476" name="PlaceHolder 3"/>
          <p:cNvSpPr>
            <a:spLocks noGrp="1"/>
          </p:cNvSpPr>
          <p:nvPr>
            <p:ph type="sldNum" idx="25"/>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9E4BF4BB-5BDE-4F90-ABF1-F826235724E5}"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8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7" name="PlaceHolder 1"/>
          <p:cNvSpPr>
            <a:spLocks noGrp="1"/>
          </p:cNvSpPr>
          <p:nvPr>
            <p:ph type="sldImg"/>
          </p:nvPr>
        </p:nvSpPr>
        <p:spPr>
          <a:xfrm>
            <a:off x="1101600" y="1241280"/>
            <a:ext cx="4465440" cy="3349440"/>
          </a:xfrm>
          <a:prstGeom prst="rect">
            <a:avLst/>
          </a:prstGeom>
          <a:ln w="0">
            <a:noFill/>
          </a:ln>
        </p:spPr>
      </p:sp>
      <p:sp>
        <p:nvSpPr>
          <p:cNvPr id="478"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79" name="PlaceHolder 3"/>
          <p:cNvSpPr>
            <a:spLocks noGrp="1"/>
          </p:cNvSpPr>
          <p:nvPr>
            <p:ph type="sldNum" idx="26"/>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6DD70462-85D0-4A00-9F05-A337746E9FE6}"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8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0" name="PlaceHolder 1"/>
          <p:cNvSpPr>
            <a:spLocks noGrp="1"/>
          </p:cNvSpPr>
          <p:nvPr>
            <p:ph type="sldImg"/>
          </p:nvPr>
        </p:nvSpPr>
        <p:spPr>
          <a:xfrm>
            <a:off x="1101600" y="1241280"/>
            <a:ext cx="4465440" cy="3349440"/>
          </a:xfrm>
          <a:prstGeom prst="rect">
            <a:avLst/>
          </a:prstGeom>
          <a:ln w="0">
            <a:noFill/>
          </a:ln>
        </p:spPr>
      </p:sp>
      <p:sp>
        <p:nvSpPr>
          <p:cNvPr id="481"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82" name="PlaceHolder 3"/>
          <p:cNvSpPr>
            <a:spLocks noGrp="1"/>
          </p:cNvSpPr>
          <p:nvPr>
            <p:ph type="sldNum" idx="27"/>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4587AF81-5D78-4863-B0A4-343F7D6495F3}"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9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3" name="PlaceHolder 1"/>
          <p:cNvSpPr>
            <a:spLocks noGrp="1"/>
          </p:cNvSpPr>
          <p:nvPr>
            <p:ph type="sldImg"/>
          </p:nvPr>
        </p:nvSpPr>
        <p:spPr>
          <a:xfrm>
            <a:off x="1101600" y="1241280"/>
            <a:ext cx="4465440" cy="3349440"/>
          </a:xfrm>
          <a:prstGeom prst="rect">
            <a:avLst/>
          </a:prstGeom>
          <a:ln w="0">
            <a:noFill/>
          </a:ln>
        </p:spPr>
      </p:sp>
      <p:sp>
        <p:nvSpPr>
          <p:cNvPr id="484"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85" name="PlaceHolder 3"/>
          <p:cNvSpPr>
            <a:spLocks noGrp="1"/>
          </p:cNvSpPr>
          <p:nvPr>
            <p:ph type="sldNum" idx="28"/>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21AB16BD-41D1-476E-BD9B-E0BC03A1578C}"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9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6" name="PlaceHolder 1"/>
          <p:cNvSpPr>
            <a:spLocks noGrp="1"/>
          </p:cNvSpPr>
          <p:nvPr>
            <p:ph type="sldImg"/>
          </p:nvPr>
        </p:nvSpPr>
        <p:spPr>
          <a:xfrm>
            <a:off x="1101600" y="1241280"/>
            <a:ext cx="4465440" cy="3349440"/>
          </a:xfrm>
          <a:prstGeom prst="rect">
            <a:avLst/>
          </a:prstGeom>
          <a:ln w="0">
            <a:noFill/>
          </a:ln>
        </p:spPr>
      </p:sp>
      <p:sp>
        <p:nvSpPr>
          <p:cNvPr id="487"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88" name="PlaceHolder 3"/>
          <p:cNvSpPr>
            <a:spLocks noGrp="1"/>
          </p:cNvSpPr>
          <p:nvPr>
            <p:ph type="sldNum" idx="29"/>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4B5F156C-B2D2-48D2-908F-2ED91838429A}"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9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9" name="PlaceHolder 1"/>
          <p:cNvSpPr>
            <a:spLocks noGrp="1"/>
          </p:cNvSpPr>
          <p:nvPr>
            <p:ph type="sldImg"/>
          </p:nvPr>
        </p:nvSpPr>
        <p:spPr>
          <a:xfrm>
            <a:off x="1101600" y="1241280"/>
            <a:ext cx="4465440" cy="3349440"/>
          </a:xfrm>
          <a:prstGeom prst="rect">
            <a:avLst/>
          </a:prstGeom>
          <a:ln w="0">
            <a:noFill/>
          </a:ln>
        </p:spPr>
      </p:sp>
      <p:sp>
        <p:nvSpPr>
          <p:cNvPr id="490"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91" name="PlaceHolder 3"/>
          <p:cNvSpPr>
            <a:spLocks noGrp="1"/>
          </p:cNvSpPr>
          <p:nvPr>
            <p:ph type="sldNum" idx="30"/>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33237FA5-6A82-4264-9B81-FEE2F6DBA5DE}"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9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2" name="PlaceHolder 1"/>
          <p:cNvSpPr>
            <a:spLocks noGrp="1"/>
          </p:cNvSpPr>
          <p:nvPr>
            <p:ph type="sldImg"/>
          </p:nvPr>
        </p:nvSpPr>
        <p:spPr>
          <a:xfrm>
            <a:off x="1101600" y="1241280"/>
            <a:ext cx="4465440" cy="3349440"/>
          </a:xfrm>
          <a:prstGeom prst="rect">
            <a:avLst/>
          </a:prstGeom>
          <a:ln w="0">
            <a:noFill/>
          </a:ln>
        </p:spPr>
      </p:sp>
      <p:sp>
        <p:nvSpPr>
          <p:cNvPr id="493"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94" name="PlaceHolder 3"/>
          <p:cNvSpPr>
            <a:spLocks noGrp="1"/>
          </p:cNvSpPr>
          <p:nvPr>
            <p:ph type="sldNum" idx="31"/>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C125317B-7A8B-4B58-9093-60ACABDC8B2F}"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9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5" name="PlaceHolder 1"/>
          <p:cNvSpPr>
            <a:spLocks noGrp="1"/>
          </p:cNvSpPr>
          <p:nvPr>
            <p:ph type="sldImg"/>
          </p:nvPr>
        </p:nvSpPr>
        <p:spPr>
          <a:xfrm>
            <a:off x="1101600" y="1241280"/>
            <a:ext cx="4465440" cy="3349440"/>
          </a:xfrm>
          <a:prstGeom prst="rect">
            <a:avLst/>
          </a:prstGeom>
          <a:ln w="0">
            <a:noFill/>
          </a:ln>
        </p:spPr>
      </p:sp>
      <p:sp>
        <p:nvSpPr>
          <p:cNvPr id="496"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497" name="PlaceHolder 3"/>
          <p:cNvSpPr>
            <a:spLocks noGrp="1"/>
          </p:cNvSpPr>
          <p:nvPr>
            <p:ph type="sldNum" idx="32"/>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7267BFD2-5DC0-4008-BB13-4E4F5CA01237}"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9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8" name="PlaceHolder 1"/>
          <p:cNvSpPr>
            <a:spLocks noGrp="1"/>
          </p:cNvSpPr>
          <p:nvPr>
            <p:ph type="sldImg"/>
          </p:nvPr>
        </p:nvSpPr>
        <p:spPr>
          <a:xfrm>
            <a:off x="1101600" y="1241280"/>
            <a:ext cx="4465440" cy="3349440"/>
          </a:xfrm>
          <a:prstGeom prst="rect">
            <a:avLst/>
          </a:prstGeom>
          <a:ln w="0">
            <a:noFill/>
          </a:ln>
        </p:spPr>
      </p:sp>
      <p:sp>
        <p:nvSpPr>
          <p:cNvPr id="499"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500" name="PlaceHolder 3"/>
          <p:cNvSpPr>
            <a:spLocks noGrp="1"/>
          </p:cNvSpPr>
          <p:nvPr>
            <p:ph type="sldNum" idx="33"/>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92E9A3F4-8B89-4E1A-9896-6C3B0F12BFA2}"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notesSlides/notesSlide9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1" name="PlaceHolder 1"/>
          <p:cNvSpPr>
            <a:spLocks noGrp="1"/>
          </p:cNvSpPr>
          <p:nvPr>
            <p:ph type="sldImg"/>
          </p:nvPr>
        </p:nvSpPr>
        <p:spPr>
          <a:xfrm>
            <a:off x="1101600" y="1241280"/>
            <a:ext cx="4465440" cy="3349440"/>
          </a:xfrm>
          <a:prstGeom prst="rect">
            <a:avLst/>
          </a:prstGeom>
          <a:ln w="0">
            <a:noFill/>
          </a:ln>
        </p:spPr>
      </p:sp>
      <p:sp>
        <p:nvSpPr>
          <p:cNvPr id="502" name="PlaceHolder 2"/>
          <p:cNvSpPr>
            <a:spLocks noGrp="1"/>
          </p:cNvSpPr>
          <p:nvPr>
            <p:ph type="body"/>
          </p:nvPr>
        </p:nvSpPr>
        <p:spPr>
          <a:xfrm>
            <a:off x="666720" y="4778280"/>
            <a:ext cx="5335200" cy="3908160"/>
          </a:xfrm>
          <a:prstGeom prst="rect">
            <a:avLst/>
          </a:prstGeom>
          <a:noFill/>
          <a:ln w="0">
            <a:noFill/>
          </a:ln>
        </p:spPr>
        <p:txBody>
          <a:bodyPr anchor="t">
            <a:noAutofit/>
          </a:bodyPr>
          <a:p>
            <a:pPr marL="216000" indent="0">
              <a:buNone/>
            </a:pPr>
            <a:endParaRPr b="0" lang="ru-RU" sz="1800" spc="-1" strike="noStrike">
              <a:solidFill>
                <a:srgbClr val="000000"/>
              </a:solidFill>
              <a:latin typeface="Arial"/>
            </a:endParaRPr>
          </a:p>
        </p:txBody>
      </p:sp>
      <p:sp>
        <p:nvSpPr>
          <p:cNvPr id="503" name="PlaceHolder 3"/>
          <p:cNvSpPr>
            <a:spLocks noGrp="1"/>
          </p:cNvSpPr>
          <p:nvPr>
            <p:ph type="sldNum" idx="34"/>
          </p:nvPr>
        </p:nvSpPr>
        <p:spPr>
          <a:xfrm>
            <a:off x="3778200" y="9429840"/>
            <a:ext cx="2889000" cy="498240"/>
          </a:xfrm>
          <a:prstGeom prst="rect">
            <a:avLst/>
          </a:prstGeom>
          <a:noFill/>
          <a:ln w="0">
            <a:noFill/>
          </a:ln>
        </p:spPr>
        <p:txBody>
          <a:bodyPr anchor="b">
            <a:noAutofit/>
          </a:bodyPr>
          <a:lstStyle>
            <a:lvl1pPr indent="0" algn="r">
              <a:lnSpc>
                <a:spcPct val="100000"/>
              </a:lnSpc>
              <a:buNone/>
              <a:tabLst>
                <a:tab algn="l" pos="0"/>
              </a:tabLst>
              <a:defRPr b="0" lang="ru-RU" sz="1200" spc="-1" strike="noStrike">
                <a:solidFill>
                  <a:srgbClr val="000000"/>
                </a:solidFill>
                <a:latin typeface="Arial"/>
                <a:ea typeface="+mn-ea"/>
              </a:defRPr>
            </a:lvl1pPr>
          </a:lstStyle>
          <a:p>
            <a:pPr indent="0" algn="r">
              <a:lnSpc>
                <a:spcPct val="100000"/>
              </a:lnSpc>
              <a:buNone/>
              <a:tabLst>
                <a:tab algn="l" pos="0"/>
              </a:tabLst>
            </a:pPr>
            <a:fld id="{8F21DA17-188D-4C55-9E73-F90F4CC61858}" type="slidenum">
              <a:rPr b="0" lang="ru-RU" sz="1200" spc="-1" strike="noStrike">
                <a:solidFill>
                  <a:srgbClr val="000000"/>
                </a:solidFill>
                <a:latin typeface="Arial"/>
                <a:ea typeface="+mn-ea"/>
              </a:rPr>
              <a:t>&lt;номер&gt;</a:t>
            </a:fld>
            <a:endParaRPr b="0" lang="ru-RU" sz="1200" spc="-1" strike="noStrike">
              <a:solidFill>
                <a:srgbClr val="000000"/>
              </a:solid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129400"/>
            <a:ext cx="7924320" cy="1024200"/>
          </a:xfrm>
          <a:prstGeom prst="rect">
            <a:avLst/>
          </a:prstGeom>
          <a:noFill/>
          <a:ln w="0">
            <a:noFill/>
          </a:ln>
        </p:spPr>
        <p:txBody>
          <a:bodyPr lIns="0" rIns="0" tIns="0" bIns="0" anchor="ctr">
            <a:noAutofit/>
          </a:bodyPr>
          <a:p>
            <a:pPr indent="0">
              <a:buNone/>
            </a:pPr>
            <a:endParaRPr b="0" lang="ru-RU" sz="3600" spc="-1" strike="noStrike">
              <a:solidFill>
                <a:srgbClr val="003366"/>
              </a:solidFill>
              <a:latin typeface="Arial"/>
            </a:endParaRPr>
          </a:p>
        </p:txBody>
      </p:sp>
      <p:sp>
        <p:nvSpPr>
          <p:cNvPr id="24" name="PlaceHolder 2"/>
          <p:cNvSpPr>
            <a:spLocks noGrp="1"/>
          </p:cNvSpPr>
          <p:nvPr>
            <p:ph/>
          </p:nvPr>
        </p:nvSpPr>
        <p:spPr>
          <a:xfrm>
            <a:off x="725400" y="2819520"/>
            <a:ext cx="769284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
        <p:nvSpPr>
          <p:cNvPr id="25" name="PlaceHolder 3"/>
          <p:cNvSpPr>
            <a:spLocks noGrp="1"/>
          </p:cNvSpPr>
          <p:nvPr>
            <p:ph/>
          </p:nvPr>
        </p:nvSpPr>
        <p:spPr>
          <a:xfrm>
            <a:off x="725400" y="4491360"/>
            <a:ext cx="769284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129400"/>
            <a:ext cx="7924320" cy="1024200"/>
          </a:xfrm>
          <a:prstGeom prst="rect">
            <a:avLst/>
          </a:prstGeom>
          <a:noFill/>
          <a:ln w="0">
            <a:noFill/>
          </a:ln>
        </p:spPr>
        <p:txBody>
          <a:bodyPr lIns="0" rIns="0" tIns="0" bIns="0" anchor="ctr">
            <a:noAutofit/>
          </a:bodyPr>
          <a:p>
            <a:pPr indent="0">
              <a:buNone/>
            </a:pPr>
            <a:endParaRPr b="0" lang="ru-RU" sz="3600" spc="-1" strike="noStrike">
              <a:solidFill>
                <a:srgbClr val="003366"/>
              </a:solidFill>
              <a:latin typeface="Arial"/>
            </a:endParaRPr>
          </a:p>
        </p:txBody>
      </p:sp>
      <p:sp>
        <p:nvSpPr>
          <p:cNvPr id="27" name="PlaceHolder 2"/>
          <p:cNvSpPr>
            <a:spLocks noGrp="1"/>
          </p:cNvSpPr>
          <p:nvPr>
            <p:ph/>
          </p:nvPr>
        </p:nvSpPr>
        <p:spPr>
          <a:xfrm>
            <a:off x="725400" y="2819520"/>
            <a:ext cx="375408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
        <p:nvSpPr>
          <p:cNvPr id="28" name="PlaceHolder 3"/>
          <p:cNvSpPr>
            <a:spLocks noGrp="1"/>
          </p:cNvSpPr>
          <p:nvPr>
            <p:ph/>
          </p:nvPr>
        </p:nvSpPr>
        <p:spPr>
          <a:xfrm>
            <a:off x="4667400" y="2819520"/>
            <a:ext cx="375408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
        <p:nvSpPr>
          <p:cNvPr id="29" name="PlaceHolder 4"/>
          <p:cNvSpPr>
            <a:spLocks noGrp="1"/>
          </p:cNvSpPr>
          <p:nvPr>
            <p:ph/>
          </p:nvPr>
        </p:nvSpPr>
        <p:spPr>
          <a:xfrm>
            <a:off x="725400" y="4491360"/>
            <a:ext cx="375408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
        <p:nvSpPr>
          <p:cNvPr id="30" name="PlaceHolder 5"/>
          <p:cNvSpPr>
            <a:spLocks noGrp="1"/>
          </p:cNvSpPr>
          <p:nvPr>
            <p:ph/>
          </p:nvPr>
        </p:nvSpPr>
        <p:spPr>
          <a:xfrm>
            <a:off x="4667400" y="4491360"/>
            <a:ext cx="375408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129400"/>
            <a:ext cx="7924320" cy="1024200"/>
          </a:xfrm>
          <a:prstGeom prst="rect">
            <a:avLst/>
          </a:prstGeom>
          <a:noFill/>
          <a:ln w="0">
            <a:noFill/>
          </a:ln>
        </p:spPr>
        <p:txBody>
          <a:bodyPr lIns="0" rIns="0" tIns="0" bIns="0" anchor="ctr">
            <a:noAutofit/>
          </a:bodyPr>
          <a:p>
            <a:pPr indent="0">
              <a:buNone/>
            </a:pPr>
            <a:endParaRPr b="0" lang="ru-RU" sz="3600" spc="-1" strike="noStrike">
              <a:solidFill>
                <a:srgbClr val="003366"/>
              </a:solidFill>
              <a:latin typeface="Arial"/>
            </a:endParaRPr>
          </a:p>
        </p:txBody>
      </p:sp>
      <p:sp>
        <p:nvSpPr>
          <p:cNvPr id="32" name="PlaceHolder 2"/>
          <p:cNvSpPr>
            <a:spLocks noGrp="1"/>
          </p:cNvSpPr>
          <p:nvPr>
            <p:ph/>
          </p:nvPr>
        </p:nvSpPr>
        <p:spPr>
          <a:xfrm>
            <a:off x="725400" y="2819520"/>
            <a:ext cx="2476800" cy="1526400"/>
          </a:xfrm>
          <a:prstGeom prst="rect">
            <a:avLst/>
          </a:prstGeom>
          <a:noFill/>
          <a:ln w="0">
            <a:noFill/>
          </a:ln>
        </p:spPr>
        <p:txBody>
          <a:bodyPr lIns="0" rIns="0" tIns="0" bIns="0" anchor="t">
            <a:normAutofit fontScale="79000"/>
          </a:bodyPr>
          <a:p>
            <a:pPr indent="0">
              <a:spcBef>
                <a:spcPts val="1417"/>
              </a:spcBef>
              <a:buNone/>
            </a:pPr>
            <a:endParaRPr b="0" lang="ru-RU" sz="2800" spc="-1" strike="noStrike">
              <a:solidFill>
                <a:srgbClr val="003366"/>
              </a:solidFill>
              <a:latin typeface="Arial"/>
            </a:endParaRPr>
          </a:p>
        </p:txBody>
      </p:sp>
      <p:sp>
        <p:nvSpPr>
          <p:cNvPr id="33" name="PlaceHolder 3"/>
          <p:cNvSpPr>
            <a:spLocks noGrp="1"/>
          </p:cNvSpPr>
          <p:nvPr>
            <p:ph/>
          </p:nvPr>
        </p:nvSpPr>
        <p:spPr>
          <a:xfrm>
            <a:off x="3326400" y="2819520"/>
            <a:ext cx="2476800" cy="1526400"/>
          </a:xfrm>
          <a:prstGeom prst="rect">
            <a:avLst/>
          </a:prstGeom>
          <a:noFill/>
          <a:ln w="0">
            <a:noFill/>
          </a:ln>
        </p:spPr>
        <p:txBody>
          <a:bodyPr lIns="0" rIns="0" tIns="0" bIns="0" anchor="t">
            <a:normAutofit fontScale="79000"/>
          </a:bodyPr>
          <a:p>
            <a:pPr indent="0">
              <a:spcBef>
                <a:spcPts val="1417"/>
              </a:spcBef>
              <a:buNone/>
            </a:pPr>
            <a:endParaRPr b="0" lang="ru-RU" sz="2800" spc="-1" strike="noStrike">
              <a:solidFill>
                <a:srgbClr val="003366"/>
              </a:solidFill>
              <a:latin typeface="Arial"/>
            </a:endParaRPr>
          </a:p>
        </p:txBody>
      </p:sp>
      <p:sp>
        <p:nvSpPr>
          <p:cNvPr id="34" name="PlaceHolder 4"/>
          <p:cNvSpPr>
            <a:spLocks noGrp="1"/>
          </p:cNvSpPr>
          <p:nvPr>
            <p:ph/>
          </p:nvPr>
        </p:nvSpPr>
        <p:spPr>
          <a:xfrm>
            <a:off x="5927400" y="2819520"/>
            <a:ext cx="2476800" cy="1526400"/>
          </a:xfrm>
          <a:prstGeom prst="rect">
            <a:avLst/>
          </a:prstGeom>
          <a:noFill/>
          <a:ln w="0">
            <a:noFill/>
          </a:ln>
        </p:spPr>
        <p:txBody>
          <a:bodyPr lIns="0" rIns="0" tIns="0" bIns="0" anchor="t">
            <a:normAutofit fontScale="79000"/>
          </a:bodyPr>
          <a:p>
            <a:pPr indent="0">
              <a:spcBef>
                <a:spcPts val="1417"/>
              </a:spcBef>
              <a:buNone/>
            </a:pPr>
            <a:endParaRPr b="0" lang="ru-RU" sz="2800" spc="-1" strike="noStrike">
              <a:solidFill>
                <a:srgbClr val="003366"/>
              </a:solidFill>
              <a:latin typeface="Arial"/>
            </a:endParaRPr>
          </a:p>
        </p:txBody>
      </p:sp>
      <p:sp>
        <p:nvSpPr>
          <p:cNvPr id="35" name="PlaceHolder 5"/>
          <p:cNvSpPr>
            <a:spLocks noGrp="1"/>
          </p:cNvSpPr>
          <p:nvPr>
            <p:ph/>
          </p:nvPr>
        </p:nvSpPr>
        <p:spPr>
          <a:xfrm>
            <a:off x="725400" y="4491360"/>
            <a:ext cx="2476800" cy="1526400"/>
          </a:xfrm>
          <a:prstGeom prst="rect">
            <a:avLst/>
          </a:prstGeom>
          <a:noFill/>
          <a:ln w="0">
            <a:noFill/>
          </a:ln>
        </p:spPr>
        <p:txBody>
          <a:bodyPr lIns="0" rIns="0" tIns="0" bIns="0" anchor="t">
            <a:normAutofit fontScale="79000"/>
          </a:bodyPr>
          <a:p>
            <a:pPr indent="0">
              <a:spcBef>
                <a:spcPts val="1417"/>
              </a:spcBef>
              <a:buNone/>
            </a:pPr>
            <a:endParaRPr b="0" lang="ru-RU" sz="2800" spc="-1" strike="noStrike">
              <a:solidFill>
                <a:srgbClr val="003366"/>
              </a:solidFill>
              <a:latin typeface="Arial"/>
            </a:endParaRPr>
          </a:p>
        </p:txBody>
      </p:sp>
      <p:sp>
        <p:nvSpPr>
          <p:cNvPr id="36" name="PlaceHolder 6"/>
          <p:cNvSpPr>
            <a:spLocks noGrp="1"/>
          </p:cNvSpPr>
          <p:nvPr>
            <p:ph/>
          </p:nvPr>
        </p:nvSpPr>
        <p:spPr>
          <a:xfrm>
            <a:off x="3326400" y="4491360"/>
            <a:ext cx="2476800" cy="1526400"/>
          </a:xfrm>
          <a:prstGeom prst="rect">
            <a:avLst/>
          </a:prstGeom>
          <a:noFill/>
          <a:ln w="0">
            <a:noFill/>
          </a:ln>
        </p:spPr>
        <p:txBody>
          <a:bodyPr lIns="0" rIns="0" tIns="0" bIns="0" anchor="t">
            <a:normAutofit fontScale="79000"/>
          </a:bodyPr>
          <a:p>
            <a:pPr indent="0">
              <a:spcBef>
                <a:spcPts val="1417"/>
              </a:spcBef>
              <a:buNone/>
            </a:pPr>
            <a:endParaRPr b="0" lang="ru-RU" sz="2800" spc="-1" strike="noStrike">
              <a:solidFill>
                <a:srgbClr val="003366"/>
              </a:solidFill>
              <a:latin typeface="Arial"/>
            </a:endParaRPr>
          </a:p>
        </p:txBody>
      </p:sp>
      <p:sp>
        <p:nvSpPr>
          <p:cNvPr id="37" name="PlaceHolder 7"/>
          <p:cNvSpPr>
            <a:spLocks noGrp="1"/>
          </p:cNvSpPr>
          <p:nvPr>
            <p:ph/>
          </p:nvPr>
        </p:nvSpPr>
        <p:spPr>
          <a:xfrm>
            <a:off x="5927400" y="4491360"/>
            <a:ext cx="2476800" cy="1526400"/>
          </a:xfrm>
          <a:prstGeom prst="rect">
            <a:avLst/>
          </a:prstGeom>
          <a:noFill/>
          <a:ln w="0">
            <a:noFill/>
          </a:ln>
        </p:spPr>
        <p:txBody>
          <a:bodyPr lIns="0" rIns="0" tIns="0" bIns="0" anchor="t">
            <a:normAutofit fontScale="79000"/>
          </a:bodyPr>
          <a:p>
            <a:pPr indent="0">
              <a:spcBef>
                <a:spcPts val="1417"/>
              </a:spcBef>
              <a:buNone/>
            </a:pPr>
            <a:endParaRPr b="0" lang="ru-RU" sz="2800" spc="-1" strike="noStrike">
              <a:solidFill>
                <a:srgbClr val="003366"/>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129400"/>
            <a:ext cx="7924320" cy="1024200"/>
          </a:xfrm>
          <a:prstGeom prst="rect">
            <a:avLst/>
          </a:prstGeom>
          <a:noFill/>
          <a:ln w="0">
            <a:noFill/>
          </a:ln>
        </p:spPr>
        <p:txBody>
          <a:bodyPr lIns="0" rIns="0" tIns="0" bIns="0" anchor="ctr">
            <a:noAutofit/>
          </a:bodyPr>
          <a:p>
            <a:pPr indent="0">
              <a:buNone/>
            </a:pPr>
            <a:endParaRPr b="0" lang="ru-RU" sz="3600" spc="-1" strike="noStrike">
              <a:solidFill>
                <a:srgbClr val="003366"/>
              </a:solidFill>
              <a:latin typeface="Arial"/>
            </a:endParaRPr>
          </a:p>
        </p:txBody>
      </p:sp>
      <p:sp>
        <p:nvSpPr>
          <p:cNvPr id="41" name="PlaceHolder 2"/>
          <p:cNvSpPr>
            <a:spLocks noGrp="1"/>
          </p:cNvSpPr>
          <p:nvPr>
            <p:ph type="subTitle"/>
          </p:nvPr>
        </p:nvSpPr>
        <p:spPr>
          <a:xfrm>
            <a:off x="725400" y="2819520"/>
            <a:ext cx="7692840" cy="3200040"/>
          </a:xfrm>
          <a:prstGeom prst="rect">
            <a:avLst/>
          </a:prstGeom>
          <a:noFill/>
          <a:ln w="0">
            <a:noFill/>
          </a:ln>
        </p:spPr>
        <p:txBody>
          <a:bodyPr lIns="0" rIns="0" tIns="0" bIns="0" anchor="ctr">
            <a:noAutofit/>
          </a:bodyPr>
          <a:p>
            <a:pPr indent="0" algn="ctr">
              <a:buNone/>
            </a:pPr>
            <a:endParaRPr b="0" lang="ru-RU" sz="3200" spc="-1" strike="noStrike">
              <a:solidFill>
                <a:srgbClr val="000000"/>
              </a:solid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09480" y="2129400"/>
            <a:ext cx="7924320" cy="1024200"/>
          </a:xfrm>
          <a:prstGeom prst="rect">
            <a:avLst/>
          </a:prstGeom>
          <a:noFill/>
          <a:ln w="0">
            <a:noFill/>
          </a:ln>
        </p:spPr>
        <p:txBody>
          <a:bodyPr lIns="0" rIns="0" tIns="0" bIns="0" anchor="ctr">
            <a:noAutofit/>
          </a:bodyPr>
          <a:p>
            <a:pPr indent="0">
              <a:buNone/>
            </a:pPr>
            <a:endParaRPr b="0" lang="ru-RU" sz="3600" spc="-1" strike="noStrike">
              <a:solidFill>
                <a:srgbClr val="003366"/>
              </a:solidFill>
              <a:latin typeface="Arial"/>
            </a:endParaRPr>
          </a:p>
        </p:txBody>
      </p:sp>
      <p:sp>
        <p:nvSpPr>
          <p:cNvPr id="43" name="PlaceHolder 2"/>
          <p:cNvSpPr>
            <a:spLocks noGrp="1"/>
          </p:cNvSpPr>
          <p:nvPr>
            <p:ph/>
          </p:nvPr>
        </p:nvSpPr>
        <p:spPr>
          <a:xfrm>
            <a:off x="725400" y="2819520"/>
            <a:ext cx="7692840" cy="320004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129400"/>
            <a:ext cx="7924320" cy="1024200"/>
          </a:xfrm>
          <a:prstGeom prst="rect">
            <a:avLst/>
          </a:prstGeom>
          <a:noFill/>
          <a:ln w="0">
            <a:noFill/>
          </a:ln>
        </p:spPr>
        <p:txBody>
          <a:bodyPr lIns="0" rIns="0" tIns="0" bIns="0" anchor="ctr">
            <a:noAutofit/>
          </a:bodyPr>
          <a:p>
            <a:pPr indent="0">
              <a:buNone/>
            </a:pPr>
            <a:endParaRPr b="0" lang="ru-RU" sz="3600" spc="-1" strike="noStrike">
              <a:solidFill>
                <a:srgbClr val="003366"/>
              </a:solidFill>
              <a:latin typeface="Arial"/>
            </a:endParaRPr>
          </a:p>
        </p:txBody>
      </p:sp>
      <p:sp>
        <p:nvSpPr>
          <p:cNvPr id="45" name="PlaceHolder 2"/>
          <p:cNvSpPr>
            <a:spLocks noGrp="1"/>
          </p:cNvSpPr>
          <p:nvPr>
            <p:ph/>
          </p:nvPr>
        </p:nvSpPr>
        <p:spPr>
          <a:xfrm>
            <a:off x="725400" y="2819520"/>
            <a:ext cx="3754080" cy="320004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
        <p:nvSpPr>
          <p:cNvPr id="46" name="PlaceHolder 3"/>
          <p:cNvSpPr>
            <a:spLocks noGrp="1"/>
          </p:cNvSpPr>
          <p:nvPr>
            <p:ph/>
          </p:nvPr>
        </p:nvSpPr>
        <p:spPr>
          <a:xfrm>
            <a:off x="4667400" y="2819520"/>
            <a:ext cx="3754080" cy="320004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609480" y="2129400"/>
            <a:ext cx="7924320" cy="1024200"/>
          </a:xfrm>
          <a:prstGeom prst="rect">
            <a:avLst/>
          </a:prstGeom>
          <a:noFill/>
          <a:ln w="0">
            <a:noFill/>
          </a:ln>
        </p:spPr>
        <p:txBody>
          <a:bodyPr lIns="0" rIns="0" tIns="0" bIns="0" anchor="ctr">
            <a:noAutofit/>
          </a:bodyPr>
          <a:p>
            <a:pPr indent="0">
              <a:buNone/>
            </a:pPr>
            <a:endParaRPr b="0" lang="ru-RU" sz="3600" spc="-1" strike="noStrike">
              <a:solidFill>
                <a:srgbClr val="003366"/>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609480" y="2374920"/>
            <a:ext cx="7924320" cy="2472840"/>
          </a:xfrm>
          <a:prstGeom prst="rect">
            <a:avLst/>
          </a:prstGeom>
          <a:noFill/>
          <a:ln w="0">
            <a:noFill/>
          </a:ln>
        </p:spPr>
        <p:txBody>
          <a:bodyPr lIns="0" rIns="0" tIns="0" bIns="0" anchor="ctr">
            <a:noAutofit/>
          </a:bodyPr>
          <a:p>
            <a:pPr algn="ctr"/>
            <a:endParaRPr b="0" lang="ru-RU" sz="3200" spc="-1" strike="noStrike">
              <a:solidFill>
                <a:srgbClr val="000000"/>
              </a:solid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129400"/>
            <a:ext cx="7924320" cy="1024200"/>
          </a:xfrm>
          <a:prstGeom prst="rect">
            <a:avLst/>
          </a:prstGeom>
          <a:noFill/>
          <a:ln w="0">
            <a:noFill/>
          </a:ln>
        </p:spPr>
        <p:txBody>
          <a:bodyPr lIns="0" rIns="0" tIns="0" bIns="0" anchor="ctr">
            <a:noAutofit/>
          </a:bodyPr>
          <a:p>
            <a:pPr indent="0">
              <a:buNone/>
            </a:pPr>
            <a:endParaRPr b="0" lang="ru-RU" sz="3600" spc="-1" strike="noStrike">
              <a:solidFill>
                <a:srgbClr val="003366"/>
              </a:solidFill>
              <a:latin typeface="Arial"/>
            </a:endParaRPr>
          </a:p>
        </p:txBody>
      </p:sp>
      <p:sp>
        <p:nvSpPr>
          <p:cNvPr id="50" name="PlaceHolder 2"/>
          <p:cNvSpPr>
            <a:spLocks noGrp="1"/>
          </p:cNvSpPr>
          <p:nvPr>
            <p:ph/>
          </p:nvPr>
        </p:nvSpPr>
        <p:spPr>
          <a:xfrm>
            <a:off x="725400" y="2819520"/>
            <a:ext cx="375408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
        <p:nvSpPr>
          <p:cNvPr id="51" name="PlaceHolder 3"/>
          <p:cNvSpPr>
            <a:spLocks noGrp="1"/>
          </p:cNvSpPr>
          <p:nvPr>
            <p:ph/>
          </p:nvPr>
        </p:nvSpPr>
        <p:spPr>
          <a:xfrm>
            <a:off x="4667400" y="2819520"/>
            <a:ext cx="3754080" cy="320004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
        <p:nvSpPr>
          <p:cNvPr id="52" name="PlaceHolder 4"/>
          <p:cNvSpPr>
            <a:spLocks noGrp="1"/>
          </p:cNvSpPr>
          <p:nvPr>
            <p:ph/>
          </p:nvPr>
        </p:nvSpPr>
        <p:spPr>
          <a:xfrm>
            <a:off x="725400" y="4491360"/>
            <a:ext cx="375408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129400"/>
            <a:ext cx="7924320" cy="1024200"/>
          </a:xfrm>
          <a:prstGeom prst="rect">
            <a:avLst/>
          </a:prstGeom>
          <a:noFill/>
          <a:ln w="0">
            <a:noFill/>
          </a:ln>
        </p:spPr>
        <p:txBody>
          <a:bodyPr lIns="0" rIns="0" tIns="0" bIns="0" anchor="ctr">
            <a:noAutofit/>
          </a:bodyPr>
          <a:p>
            <a:pPr indent="0">
              <a:buNone/>
            </a:pPr>
            <a:endParaRPr b="0" lang="ru-RU" sz="3600" spc="-1" strike="noStrike">
              <a:solidFill>
                <a:srgbClr val="003366"/>
              </a:solidFill>
              <a:latin typeface="Arial"/>
            </a:endParaRPr>
          </a:p>
        </p:txBody>
      </p:sp>
      <p:sp>
        <p:nvSpPr>
          <p:cNvPr id="3" name="PlaceHolder 2"/>
          <p:cNvSpPr>
            <a:spLocks noGrp="1"/>
          </p:cNvSpPr>
          <p:nvPr>
            <p:ph type="subTitle"/>
          </p:nvPr>
        </p:nvSpPr>
        <p:spPr>
          <a:xfrm>
            <a:off x="725400" y="2819520"/>
            <a:ext cx="7692840" cy="3200040"/>
          </a:xfrm>
          <a:prstGeom prst="rect">
            <a:avLst/>
          </a:prstGeom>
          <a:noFill/>
          <a:ln w="0">
            <a:noFill/>
          </a:ln>
        </p:spPr>
        <p:txBody>
          <a:bodyPr lIns="0" rIns="0" tIns="0" bIns="0" anchor="ctr">
            <a:noAutofit/>
          </a:bodyPr>
          <a:p>
            <a:pPr indent="0" algn="ctr">
              <a:buNone/>
            </a:pPr>
            <a:endParaRPr b="0" lang="ru-RU" sz="3200" spc="-1" strike="noStrike">
              <a:solidFill>
                <a:srgbClr val="000000"/>
              </a:solid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129400"/>
            <a:ext cx="7924320" cy="1024200"/>
          </a:xfrm>
          <a:prstGeom prst="rect">
            <a:avLst/>
          </a:prstGeom>
          <a:noFill/>
          <a:ln w="0">
            <a:noFill/>
          </a:ln>
        </p:spPr>
        <p:txBody>
          <a:bodyPr lIns="0" rIns="0" tIns="0" bIns="0" anchor="ctr">
            <a:noAutofit/>
          </a:bodyPr>
          <a:p>
            <a:pPr indent="0">
              <a:buNone/>
            </a:pPr>
            <a:endParaRPr b="0" lang="ru-RU" sz="3600" spc="-1" strike="noStrike">
              <a:solidFill>
                <a:srgbClr val="003366"/>
              </a:solidFill>
              <a:latin typeface="Arial"/>
            </a:endParaRPr>
          </a:p>
        </p:txBody>
      </p:sp>
      <p:sp>
        <p:nvSpPr>
          <p:cNvPr id="54" name="PlaceHolder 2"/>
          <p:cNvSpPr>
            <a:spLocks noGrp="1"/>
          </p:cNvSpPr>
          <p:nvPr>
            <p:ph/>
          </p:nvPr>
        </p:nvSpPr>
        <p:spPr>
          <a:xfrm>
            <a:off x="725400" y="2819520"/>
            <a:ext cx="3754080" cy="320004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
        <p:nvSpPr>
          <p:cNvPr id="55" name="PlaceHolder 3"/>
          <p:cNvSpPr>
            <a:spLocks noGrp="1"/>
          </p:cNvSpPr>
          <p:nvPr>
            <p:ph/>
          </p:nvPr>
        </p:nvSpPr>
        <p:spPr>
          <a:xfrm>
            <a:off x="4667400" y="2819520"/>
            <a:ext cx="375408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
        <p:nvSpPr>
          <p:cNvPr id="56" name="PlaceHolder 4"/>
          <p:cNvSpPr>
            <a:spLocks noGrp="1"/>
          </p:cNvSpPr>
          <p:nvPr>
            <p:ph/>
          </p:nvPr>
        </p:nvSpPr>
        <p:spPr>
          <a:xfrm>
            <a:off x="4667400" y="4491360"/>
            <a:ext cx="375408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129400"/>
            <a:ext cx="7924320" cy="1024200"/>
          </a:xfrm>
          <a:prstGeom prst="rect">
            <a:avLst/>
          </a:prstGeom>
          <a:noFill/>
          <a:ln w="0">
            <a:noFill/>
          </a:ln>
        </p:spPr>
        <p:txBody>
          <a:bodyPr lIns="0" rIns="0" tIns="0" bIns="0" anchor="ctr">
            <a:noAutofit/>
          </a:bodyPr>
          <a:p>
            <a:pPr indent="0">
              <a:buNone/>
            </a:pPr>
            <a:endParaRPr b="0" lang="ru-RU" sz="3600" spc="-1" strike="noStrike">
              <a:solidFill>
                <a:srgbClr val="003366"/>
              </a:solidFill>
              <a:latin typeface="Arial"/>
            </a:endParaRPr>
          </a:p>
        </p:txBody>
      </p:sp>
      <p:sp>
        <p:nvSpPr>
          <p:cNvPr id="58" name="PlaceHolder 2"/>
          <p:cNvSpPr>
            <a:spLocks noGrp="1"/>
          </p:cNvSpPr>
          <p:nvPr>
            <p:ph/>
          </p:nvPr>
        </p:nvSpPr>
        <p:spPr>
          <a:xfrm>
            <a:off x="725400" y="2819520"/>
            <a:ext cx="375408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
        <p:nvSpPr>
          <p:cNvPr id="59" name="PlaceHolder 3"/>
          <p:cNvSpPr>
            <a:spLocks noGrp="1"/>
          </p:cNvSpPr>
          <p:nvPr>
            <p:ph/>
          </p:nvPr>
        </p:nvSpPr>
        <p:spPr>
          <a:xfrm>
            <a:off x="4667400" y="2819520"/>
            <a:ext cx="375408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
        <p:nvSpPr>
          <p:cNvPr id="60" name="PlaceHolder 4"/>
          <p:cNvSpPr>
            <a:spLocks noGrp="1"/>
          </p:cNvSpPr>
          <p:nvPr>
            <p:ph/>
          </p:nvPr>
        </p:nvSpPr>
        <p:spPr>
          <a:xfrm>
            <a:off x="725400" y="4491360"/>
            <a:ext cx="769284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129400"/>
            <a:ext cx="7924320" cy="1024200"/>
          </a:xfrm>
          <a:prstGeom prst="rect">
            <a:avLst/>
          </a:prstGeom>
          <a:noFill/>
          <a:ln w="0">
            <a:noFill/>
          </a:ln>
        </p:spPr>
        <p:txBody>
          <a:bodyPr lIns="0" rIns="0" tIns="0" bIns="0" anchor="ctr">
            <a:noAutofit/>
          </a:bodyPr>
          <a:p>
            <a:pPr indent="0">
              <a:buNone/>
            </a:pPr>
            <a:endParaRPr b="0" lang="ru-RU" sz="3600" spc="-1" strike="noStrike">
              <a:solidFill>
                <a:srgbClr val="003366"/>
              </a:solidFill>
              <a:latin typeface="Arial"/>
            </a:endParaRPr>
          </a:p>
        </p:txBody>
      </p:sp>
      <p:sp>
        <p:nvSpPr>
          <p:cNvPr id="62" name="PlaceHolder 2"/>
          <p:cNvSpPr>
            <a:spLocks noGrp="1"/>
          </p:cNvSpPr>
          <p:nvPr>
            <p:ph/>
          </p:nvPr>
        </p:nvSpPr>
        <p:spPr>
          <a:xfrm>
            <a:off x="725400" y="2819520"/>
            <a:ext cx="769284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
        <p:nvSpPr>
          <p:cNvPr id="63" name="PlaceHolder 3"/>
          <p:cNvSpPr>
            <a:spLocks noGrp="1"/>
          </p:cNvSpPr>
          <p:nvPr>
            <p:ph/>
          </p:nvPr>
        </p:nvSpPr>
        <p:spPr>
          <a:xfrm>
            <a:off x="725400" y="4491360"/>
            <a:ext cx="769284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129400"/>
            <a:ext cx="7924320" cy="1024200"/>
          </a:xfrm>
          <a:prstGeom prst="rect">
            <a:avLst/>
          </a:prstGeom>
          <a:noFill/>
          <a:ln w="0">
            <a:noFill/>
          </a:ln>
        </p:spPr>
        <p:txBody>
          <a:bodyPr lIns="0" rIns="0" tIns="0" bIns="0" anchor="ctr">
            <a:noAutofit/>
          </a:bodyPr>
          <a:p>
            <a:pPr indent="0">
              <a:buNone/>
            </a:pPr>
            <a:endParaRPr b="0" lang="ru-RU" sz="3600" spc="-1" strike="noStrike">
              <a:solidFill>
                <a:srgbClr val="003366"/>
              </a:solidFill>
              <a:latin typeface="Arial"/>
            </a:endParaRPr>
          </a:p>
        </p:txBody>
      </p:sp>
      <p:sp>
        <p:nvSpPr>
          <p:cNvPr id="65" name="PlaceHolder 2"/>
          <p:cNvSpPr>
            <a:spLocks noGrp="1"/>
          </p:cNvSpPr>
          <p:nvPr>
            <p:ph/>
          </p:nvPr>
        </p:nvSpPr>
        <p:spPr>
          <a:xfrm>
            <a:off x="725400" y="2819520"/>
            <a:ext cx="375408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
        <p:nvSpPr>
          <p:cNvPr id="66" name="PlaceHolder 3"/>
          <p:cNvSpPr>
            <a:spLocks noGrp="1"/>
          </p:cNvSpPr>
          <p:nvPr>
            <p:ph/>
          </p:nvPr>
        </p:nvSpPr>
        <p:spPr>
          <a:xfrm>
            <a:off x="4667400" y="2819520"/>
            <a:ext cx="375408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
        <p:nvSpPr>
          <p:cNvPr id="67" name="PlaceHolder 4"/>
          <p:cNvSpPr>
            <a:spLocks noGrp="1"/>
          </p:cNvSpPr>
          <p:nvPr>
            <p:ph/>
          </p:nvPr>
        </p:nvSpPr>
        <p:spPr>
          <a:xfrm>
            <a:off x="725400" y="4491360"/>
            <a:ext cx="375408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
        <p:nvSpPr>
          <p:cNvPr id="68" name="PlaceHolder 5"/>
          <p:cNvSpPr>
            <a:spLocks noGrp="1"/>
          </p:cNvSpPr>
          <p:nvPr>
            <p:ph/>
          </p:nvPr>
        </p:nvSpPr>
        <p:spPr>
          <a:xfrm>
            <a:off x="4667400" y="4491360"/>
            <a:ext cx="375408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609480" y="2129400"/>
            <a:ext cx="7924320" cy="1024200"/>
          </a:xfrm>
          <a:prstGeom prst="rect">
            <a:avLst/>
          </a:prstGeom>
          <a:noFill/>
          <a:ln w="0">
            <a:noFill/>
          </a:ln>
        </p:spPr>
        <p:txBody>
          <a:bodyPr lIns="0" rIns="0" tIns="0" bIns="0" anchor="ctr">
            <a:noAutofit/>
          </a:bodyPr>
          <a:p>
            <a:pPr indent="0">
              <a:buNone/>
            </a:pPr>
            <a:endParaRPr b="0" lang="ru-RU" sz="3600" spc="-1" strike="noStrike">
              <a:solidFill>
                <a:srgbClr val="003366"/>
              </a:solidFill>
              <a:latin typeface="Arial"/>
            </a:endParaRPr>
          </a:p>
        </p:txBody>
      </p:sp>
      <p:sp>
        <p:nvSpPr>
          <p:cNvPr id="70" name="PlaceHolder 2"/>
          <p:cNvSpPr>
            <a:spLocks noGrp="1"/>
          </p:cNvSpPr>
          <p:nvPr>
            <p:ph/>
          </p:nvPr>
        </p:nvSpPr>
        <p:spPr>
          <a:xfrm>
            <a:off x="725400" y="2819520"/>
            <a:ext cx="2476800" cy="1526400"/>
          </a:xfrm>
          <a:prstGeom prst="rect">
            <a:avLst/>
          </a:prstGeom>
          <a:noFill/>
          <a:ln w="0">
            <a:noFill/>
          </a:ln>
        </p:spPr>
        <p:txBody>
          <a:bodyPr lIns="0" rIns="0" tIns="0" bIns="0" anchor="t">
            <a:normAutofit fontScale="79000"/>
          </a:bodyPr>
          <a:p>
            <a:pPr indent="0">
              <a:spcBef>
                <a:spcPts val="1417"/>
              </a:spcBef>
              <a:buNone/>
            </a:pPr>
            <a:endParaRPr b="0" lang="ru-RU" sz="2800" spc="-1" strike="noStrike">
              <a:solidFill>
                <a:srgbClr val="003366"/>
              </a:solidFill>
              <a:latin typeface="Arial"/>
            </a:endParaRPr>
          </a:p>
        </p:txBody>
      </p:sp>
      <p:sp>
        <p:nvSpPr>
          <p:cNvPr id="71" name="PlaceHolder 3"/>
          <p:cNvSpPr>
            <a:spLocks noGrp="1"/>
          </p:cNvSpPr>
          <p:nvPr>
            <p:ph/>
          </p:nvPr>
        </p:nvSpPr>
        <p:spPr>
          <a:xfrm>
            <a:off x="3326400" y="2819520"/>
            <a:ext cx="2476800" cy="1526400"/>
          </a:xfrm>
          <a:prstGeom prst="rect">
            <a:avLst/>
          </a:prstGeom>
          <a:noFill/>
          <a:ln w="0">
            <a:noFill/>
          </a:ln>
        </p:spPr>
        <p:txBody>
          <a:bodyPr lIns="0" rIns="0" tIns="0" bIns="0" anchor="t">
            <a:normAutofit fontScale="79000"/>
          </a:bodyPr>
          <a:p>
            <a:pPr indent="0">
              <a:spcBef>
                <a:spcPts val="1417"/>
              </a:spcBef>
              <a:buNone/>
            </a:pPr>
            <a:endParaRPr b="0" lang="ru-RU" sz="2800" spc="-1" strike="noStrike">
              <a:solidFill>
                <a:srgbClr val="003366"/>
              </a:solidFill>
              <a:latin typeface="Arial"/>
            </a:endParaRPr>
          </a:p>
        </p:txBody>
      </p:sp>
      <p:sp>
        <p:nvSpPr>
          <p:cNvPr id="72" name="PlaceHolder 4"/>
          <p:cNvSpPr>
            <a:spLocks noGrp="1"/>
          </p:cNvSpPr>
          <p:nvPr>
            <p:ph/>
          </p:nvPr>
        </p:nvSpPr>
        <p:spPr>
          <a:xfrm>
            <a:off x="5927400" y="2819520"/>
            <a:ext cx="2476800" cy="1526400"/>
          </a:xfrm>
          <a:prstGeom prst="rect">
            <a:avLst/>
          </a:prstGeom>
          <a:noFill/>
          <a:ln w="0">
            <a:noFill/>
          </a:ln>
        </p:spPr>
        <p:txBody>
          <a:bodyPr lIns="0" rIns="0" tIns="0" bIns="0" anchor="t">
            <a:normAutofit fontScale="79000"/>
          </a:bodyPr>
          <a:p>
            <a:pPr indent="0">
              <a:spcBef>
                <a:spcPts val="1417"/>
              </a:spcBef>
              <a:buNone/>
            </a:pPr>
            <a:endParaRPr b="0" lang="ru-RU" sz="2800" spc="-1" strike="noStrike">
              <a:solidFill>
                <a:srgbClr val="003366"/>
              </a:solidFill>
              <a:latin typeface="Arial"/>
            </a:endParaRPr>
          </a:p>
        </p:txBody>
      </p:sp>
      <p:sp>
        <p:nvSpPr>
          <p:cNvPr id="73" name="PlaceHolder 5"/>
          <p:cNvSpPr>
            <a:spLocks noGrp="1"/>
          </p:cNvSpPr>
          <p:nvPr>
            <p:ph/>
          </p:nvPr>
        </p:nvSpPr>
        <p:spPr>
          <a:xfrm>
            <a:off x="725400" y="4491360"/>
            <a:ext cx="2476800" cy="1526400"/>
          </a:xfrm>
          <a:prstGeom prst="rect">
            <a:avLst/>
          </a:prstGeom>
          <a:noFill/>
          <a:ln w="0">
            <a:noFill/>
          </a:ln>
        </p:spPr>
        <p:txBody>
          <a:bodyPr lIns="0" rIns="0" tIns="0" bIns="0" anchor="t">
            <a:normAutofit fontScale="79000"/>
          </a:bodyPr>
          <a:p>
            <a:pPr indent="0">
              <a:spcBef>
                <a:spcPts val="1417"/>
              </a:spcBef>
              <a:buNone/>
            </a:pPr>
            <a:endParaRPr b="0" lang="ru-RU" sz="2800" spc="-1" strike="noStrike">
              <a:solidFill>
                <a:srgbClr val="003366"/>
              </a:solidFill>
              <a:latin typeface="Arial"/>
            </a:endParaRPr>
          </a:p>
        </p:txBody>
      </p:sp>
      <p:sp>
        <p:nvSpPr>
          <p:cNvPr id="74" name="PlaceHolder 6"/>
          <p:cNvSpPr>
            <a:spLocks noGrp="1"/>
          </p:cNvSpPr>
          <p:nvPr>
            <p:ph/>
          </p:nvPr>
        </p:nvSpPr>
        <p:spPr>
          <a:xfrm>
            <a:off x="3326400" y="4491360"/>
            <a:ext cx="2476800" cy="1526400"/>
          </a:xfrm>
          <a:prstGeom prst="rect">
            <a:avLst/>
          </a:prstGeom>
          <a:noFill/>
          <a:ln w="0">
            <a:noFill/>
          </a:ln>
        </p:spPr>
        <p:txBody>
          <a:bodyPr lIns="0" rIns="0" tIns="0" bIns="0" anchor="t">
            <a:normAutofit fontScale="79000"/>
          </a:bodyPr>
          <a:p>
            <a:pPr indent="0">
              <a:spcBef>
                <a:spcPts val="1417"/>
              </a:spcBef>
              <a:buNone/>
            </a:pPr>
            <a:endParaRPr b="0" lang="ru-RU" sz="2800" spc="-1" strike="noStrike">
              <a:solidFill>
                <a:srgbClr val="003366"/>
              </a:solidFill>
              <a:latin typeface="Arial"/>
            </a:endParaRPr>
          </a:p>
        </p:txBody>
      </p:sp>
      <p:sp>
        <p:nvSpPr>
          <p:cNvPr id="75" name="PlaceHolder 7"/>
          <p:cNvSpPr>
            <a:spLocks noGrp="1"/>
          </p:cNvSpPr>
          <p:nvPr>
            <p:ph/>
          </p:nvPr>
        </p:nvSpPr>
        <p:spPr>
          <a:xfrm>
            <a:off x="5927400" y="4491360"/>
            <a:ext cx="2476800" cy="1526400"/>
          </a:xfrm>
          <a:prstGeom prst="rect">
            <a:avLst/>
          </a:prstGeom>
          <a:noFill/>
          <a:ln w="0">
            <a:noFill/>
          </a:ln>
        </p:spPr>
        <p:txBody>
          <a:bodyPr lIns="0" rIns="0" tIns="0" bIns="0" anchor="t">
            <a:normAutofit fontScale="79000"/>
          </a:bodyPr>
          <a:p>
            <a:pPr indent="0">
              <a:spcBef>
                <a:spcPts val="1417"/>
              </a:spcBef>
              <a:buNone/>
            </a:pPr>
            <a:endParaRPr b="0" lang="ru-RU" sz="2800" spc="-1" strike="noStrike">
              <a:solidFill>
                <a:srgbClr val="003366"/>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129400"/>
            <a:ext cx="7924320" cy="1024200"/>
          </a:xfrm>
          <a:prstGeom prst="rect">
            <a:avLst/>
          </a:prstGeom>
          <a:noFill/>
          <a:ln w="0">
            <a:noFill/>
          </a:ln>
        </p:spPr>
        <p:txBody>
          <a:bodyPr lIns="0" rIns="0" tIns="0" bIns="0" anchor="ctr">
            <a:noAutofit/>
          </a:bodyPr>
          <a:p>
            <a:pPr indent="0">
              <a:buNone/>
            </a:pPr>
            <a:endParaRPr b="0" lang="ru-RU" sz="3600" spc="-1" strike="noStrike">
              <a:solidFill>
                <a:srgbClr val="003366"/>
              </a:solidFill>
              <a:latin typeface="Arial"/>
            </a:endParaRPr>
          </a:p>
        </p:txBody>
      </p:sp>
      <p:sp>
        <p:nvSpPr>
          <p:cNvPr id="5" name="PlaceHolder 2"/>
          <p:cNvSpPr>
            <a:spLocks noGrp="1"/>
          </p:cNvSpPr>
          <p:nvPr>
            <p:ph/>
          </p:nvPr>
        </p:nvSpPr>
        <p:spPr>
          <a:xfrm>
            <a:off x="725400" y="2819520"/>
            <a:ext cx="7692840" cy="320004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129400"/>
            <a:ext cx="7924320" cy="1024200"/>
          </a:xfrm>
          <a:prstGeom prst="rect">
            <a:avLst/>
          </a:prstGeom>
          <a:noFill/>
          <a:ln w="0">
            <a:noFill/>
          </a:ln>
        </p:spPr>
        <p:txBody>
          <a:bodyPr lIns="0" rIns="0" tIns="0" bIns="0" anchor="ctr">
            <a:noAutofit/>
          </a:bodyPr>
          <a:p>
            <a:pPr indent="0">
              <a:buNone/>
            </a:pPr>
            <a:endParaRPr b="0" lang="ru-RU" sz="3600" spc="-1" strike="noStrike">
              <a:solidFill>
                <a:srgbClr val="003366"/>
              </a:solidFill>
              <a:latin typeface="Arial"/>
            </a:endParaRPr>
          </a:p>
        </p:txBody>
      </p:sp>
      <p:sp>
        <p:nvSpPr>
          <p:cNvPr id="7" name="PlaceHolder 2"/>
          <p:cNvSpPr>
            <a:spLocks noGrp="1"/>
          </p:cNvSpPr>
          <p:nvPr>
            <p:ph/>
          </p:nvPr>
        </p:nvSpPr>
        <p:spPr>
          <a:xfrm>
            <a:off x="725400" y="2819520"/>
            <a:ext cx="3754080" cy="320004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
        <p:nvSpPr>
          <p:cNvPr id="8" name="PlaceHolder 3"/>
          <p:cNvSpPr>
            <a:spLocks noGrp="1"/>
          </p:cNvSpPr>
          <p:nvPr>
            <p:ph/>
          </p:nvPr>
        </p:nvSpPr>
        <p:spPr>
          <a:xfrm>
            <a:off x="4667400" y="2819520"/>
            <a:ext cx="3754080" cy="320004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129400"/>
            <a:ext cx="7924320" cy="1024200"/>
          </a:xfrm>
          <a:prstGeom prst="rect">
            <a:avLst/>
          </a:prstGeom>
          <a:noFill/>
          <a:ln w="0">
            <a:noFill/>
          </a:ln>
        </p:spPr>
        <p:txBody>
          <a:bodyPr lIns="0" rIns="0" tIns="0" bIns="0" anchor="ctr">
            <a:noAutofit/>
          </a:bodyPr>
          <a:p>
            <a:pPr indent="0">
              <a:buNone/>
            </a:pPr>
            <a:endParaRPr b="0" lang="ru-RU" sz="3600" spc="-1" strike="noStrike">
              <a:solidFill>
                <a:srgbClr val="003366"/>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374920"/>
            <a:ext cx="7924320" cy="2472840"/>
          </a:xfrm>
          <a:prstGeom prst="rect">
            <a:avLst/>
          </a:prstGeom>
          <a:noFill/>
          <a:ln w="0">
            <a:noFill/>
          </a:ln>
        </p:spPr>
        <p:txBody>
          <a:bodyPr lIns="0" rIns="0" tIns="0" bIns="0" anchor="ctr">
            <a:noAutofit/>
          </a:bodyPr>
          <a:p>
            <a:pPr algn="ctr"/>
            <a:endParaRPr b="0" lang="ru-RU" sz="3200" spc="-1" strike="noStrike">
              <a:solidFill>
                <a:srgbClr val="000000"/>
              </a:solid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129400"/>
            <a:ext cx="7924320" cy="1024200"/>
          </a:xfrm>
          <a:prstGeom prst="rect">
            <a:avLst/>
          </a:prstGeom>
          <a:noFill/>
          <a:ln w="0">
            <a:noFill/>
          </a:ln>
        </p:spPr>
        <p:txBody>
          <a:bodyPr lIns="0" rIns="0" tIns="0" bIns="0" anchor="ctr">
            <a:noAutofit/>
          </a:bodyPr>
          <a:p>
            <a:pPr indent="0">
              <a:buNone/>
            </a:pPr>
            <a:endParaRPr b="0" lang="ru-RU" sz="3600" spc="-1" strike="noStrike">
              <a:solidFill>
                <a:srgbClr val="003366"/>
              </a:solidFill>
              <a:latin typeface="Arial"/>
            </a:endParaRPr>
          </a:p>
        </p:txBody>
      </p:sp>
      <p:sp>
        <p:nvSpPr>
          <p:cNvPr id="12" name="PlaceHolder 2"/>
          <p:cNvSpPr>
            <a:spLocks noGrp="1"/>
          </p:cNvSpPr>
          <p:nvPr>
            <p:ph/>
          </p:nvPr>
        </p:nvSpPr>
        <p:spPr>
          <a:xfrm>
            <a:off x="725400" y="2819520"/>
            <a:ext cx="375408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
        <p:nvSpPr>
          <p:cNvPr id="13" name="PlaceHolder 3"/>
          <p:cNvSpPr>
            <a:spLocks noGrp="1"/>
          </p:cNvSpPr>
          <p:nvPr>
            <p:ph/>
          </p:nvPr>
        </p:nvSpPr>
        <p:spPr>
          <a:xfrm>
            <a:off x="4667400" y="2819520"/>
            <a:ext cx="3754080" cy="320004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
        <p:nvSpPr>
          <p:cNvPr id="14" name="PlaceHolder 4"/>
          <p:cNvSpPr>
            <a:spLocks noGrp="1"/>
          </p:cNvSpPr>
          <p:nvPr>
            <p:ph/>
          </p:nvPr>
        </p:nvSpPr>
        <p:spPr>
          <a:xfrm>
            <a:off x="725400" y="4491360"/>
            <a:ext cx="375408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129400"/>
            <a:ext cx="7924320" cy="1024200"/>
          </a:xfrm>
          <a:prstGeom prst="rect">
            <a:avLst/>
          </a:prstGeom>
          <a:noFill/>
          <a:ln w="0">
            <a:noFill/>
          </a:ln>
        </p:spPr>
        <p:txBody>
          <a:bodyPr lIns="0" rIns="0" tIns="0" bIns="0" anchor="ctr">
            <a:noAutofit/>
          </a:bodyPr>
          <a:p>
            <a:pPr indent="0">
              <a:buNone/>
            </a:pPr>
            <a:endParaRPr b="0" lang="ru-RU" sz="3600" spc="-1" strike="noStrike">
              <a:solidFill>
                <a:srgbClr val="003366"/>
              </a:solidFill>
              <a:latin typeface="Arial"/>
            </a:endParaRPr>
          </a:p>
        </p:txBody>
      </p:sp>
      <p:sp>
        <p:nvSpPr>
          <p:cNvPr id="16" name="PlaceHolder 2"/>
          <p:cNvSpPr>
            <a:spLocks noGrp="1"/>
          </p:cNvSpPr>
          <p:nvPr>
            <p:ph/>
          </p:nvPr>
        </p:nvSpPr>
        <p:spPr>
          <a:xfrm>
            <a:off x="725400" y="2819520"/>
            <a:ext cx="3754080" cy="320004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
        <p:nvSpPr>
          <p:cNvPr id="17" name="PlaceHolder 3"/>
          <p:cNvSpPr>
            <a:spLocks noGrp="1"/>
          </p:cNvSpPr>
          <p:nvPr>
            <p:ph/>
          </p:nvPr>
        </p:nvSpPr>
        <p:spPr>
          <a:xfrm>
            <a:off x="4667400" y="2819520"/>
            <a:ext cx="375408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
        <p:nvSpPr>
          <p:cNvPr id="18" name="PlaceHolder 4"/>
          <p:cNvSpPr>
            <a:spLocks noGrp="1"/>
          </p:cNvSpPr>
          <p:nvPr>
            <p:ph/>
          </p:nvPr>
        </p:nvSpPr>
        <p:spPr>
          <a:xfrm>
            <a:off x="4667400" y="4491360"/>
            <a:ext cx="375408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129400"/>
            <a:ext cx="7924320" cy="1024200"/>
          </a:xfrm>
          <a:prstGeom prst="rect">
            <a:avLst/>
          </a:prstGeom>
          <a:noFill/>
          <a:ln w="0">
            <a:noFill/>
          </a:ln>
        </p:spPr>
        <p:txBody>
          <a:bodyPr lIns="0" rIns="0" tIns="0" bIns="0" anchor="ctr">
            <a:noAutofit/>
          </a:bodyPr>
          <a:p>
            <a:pPr indent="0">
              <a:buNone/>
            </a:pPr>
            <a:endParaRPr b="0" lang="ru-RU" sz="3600" spc="-1" strike="noStrike">
              <a:solidFill>
                <a:srgbClr val="003366"/>
              </a:solidFill>
              <a:latin typeface="Arial"/>
            </a:endParaRPr>
          </a:p>
        </p:txBody>
      </p:sp>
      <p:sp>
        <p:nvSpPr>
          <p:cNvPr id="20" name="PlaceHolder 2"/>
          <p:cNvSpPr>
            <a:spLocks noGrp="1"/>
          </p:cNvSpPr>
          <p:nvPr>
            <p:ph/>
          </p:nvPr>
        </p:nvSpPr>
        <p:spPr>
          <a:xfrm>
            <a:off x="725400" y="2819520"/>
            <a:ext cx="375408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
        <p:nvSpPr>
          <p:cNvPr id="21" name="PlaceHolder 3"/>
          <p:cNvSpPr>
            <a:spLocks noGrp="1"/>
          </p:cNvSpPr>
          <p:nvPr>
            <p:ph/>
          </p:nvPr>
        </p:nvSpPr>
        <p:spPr>
          <a:xfrm>
            <a:off x="4667400" y="2819520"/>
            <a:ext cx="375408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
        <p:nvSpPr>
          <p:cNvPr id="22" name="PlaceHolder 4"/>
          <p:cNvSpPr>
            <a:spLocks noGrp="1"/>
          </p:cNvSpPr>
          <p:nvPr>
            <p:ph/>
          </p:nvPr>
        </p:nvSpPr>
        <p:spPr>
          <a:xfrm>
            <a:off x="725400" y="4491360"/>
            <a:ext cx="7692840" cy="1526400"/>
          </a:xfrm>
          <a:prstGeom prst="rect">
            <a:avLst/>
          </a:prstGeom>
          <a:noFill/>
          <a:ln w="0">
            <a:noFill/>
          </a:ln>
        </p:spPr>
        <p:txBody>
          <a:bodyPr lIns="0" rIns="0" tIns="0" bIns="0" anchor="t">
            <a:normAutofit/>
          </a:bodyPr>
          <a:p>
            <a:pPr indent="0">
              <a:spcBef>
                <a:spcPts val="1417"/>
              </a:spcBef>
              <a:buNone/>
            </a:pPr>
            <a:endParaRPr b="0" lang="ru-RU" sz="2800" spc="-1" strike="noStrike">
              <a:solidFill>
                <a:srgbClr val="003366"/>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jpe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09480" y="2374920"/>
            <a:ext cx="7924320" cy="533160"/>
          </a:xfrm>
          <a:prstGeom prst="rect">
            <a:avLst/>
          </a:prstGeom>
          <a:noFill/>
          <a:ln w="9360">
            <a:noFill/>
          </a:ln>
        </p:spPr>
        <p:txBody>
          <a:bodyPr numCol="1" spcCol="0" anchor="b">
            <a:noAutofit/>
          </a:bodyPr>
          <a:p>
            <a:pPr indent="0">
              <a:lnSpc>
                <a:spcPct val="90000"/>
              </a:lnSpc>
              <a:buNone/>
            </a:pPr>
            <a:r>
              <a:rPr b="1" lang="ru-RU" sz="3600" spc="-1" strike="noStrike">
                <a:solidFill>
                  <a:srgbClr val="003366"/>
                </a:solidFill>
                <a:latin typeface="Arial"/>
              </a:rPr>
              <a:t>Образец заголовка</a:t>
            </a:r>
            <a:endParaRPr b="0" lang="ru-RU" sz="3600" spc="-1" strike="noStrike">
              <a:solidFill>
                <a:srgbClr val="003366"/>
              </a:solidFill>
              <a:latin typeface="Arial"/>
            </a:endParaRPr>
          </a:p>
        </p:txBody>
      </p:sp>
      <p:sp>
        <p:nvSpPr>
          <p:cNvPr id="1" name="PlaceHolder 2"/>
          <p:cNvSpPr>
            <a:spLocks noGrp="1"/>
          </p:cNvSpPr>
          <p:nvPr>
            <p:ph type="body"/>
          </p:nvPr>
        </p:nvSpPr>
        <p:spPr>
          <a:xfrm>
            <a:off x="725400" y="2819520"/>
            <a:ext cx="7692840" cy="3200040"/>
          </a:xfrm>
          <a:prstGeom prst="rect">
            <a:avLst/>
          </a:prstGeom>
          <a:noFill/>
          <a:ln w="9360">
            <a:noFill/>
          </a:ln>
        </p:spPr>
        <p:txBody>
          <a:bodyPr numCol="1" spcCol="0" anchor="t">
            <a:noAutofit/>
          </a:bodyPr>
          <a:p>
            <a:pPr marL="343080" indent="-343080">
              <a:lnSpc>
                <a:spcPct val="100000"/>
              </a:lnSpc>
              <a:spcBef>
                <a:spcPts val="561"/>
              </a:spcBef>
              <a:buClr>
                <a:srgbClr val="003366"/>
              </a:buClr>
              <a:buSzPct val="75000"/>
              <a:buFont typeface="Wingdings" charset="2"/>
              <a:buChar char=""/>
            </a:pPr>
            <a:r>
              <a:rPr b="0" lang="ru-RU" sz="2800" spc="-1" strike="noStrike">
                <a:solidFill>
                  <a:srgbClr val="003366"/>
                </a:solidFill>
                <a:latin typeface="Arial"/>
              </a:rPr>
              <a:t>Образец текста</a:t>
            </a:r>
            <a:endParaRPr b="0" lang="ru-RU" sz="2800" spc="-1" strike="noStrike">
              <a:solidFill>
                <a:srgbClr val="003366"/>
              </a:solidFill>
              <a:latin typeface="Arial"/>
            </a:endParaRPr>
          </a:p>
          <a:p>
            <a:pPr lvl="1" marL="743040" indent="-285840">
              <a:lnSpc>
                <a:spcPct val="100000"/>
              </a:lnSpc>
              <a:spcBef>
                <a:spcPts val="479"/>
              </a:spcBef>
              <a:buClr>
                <a:srgbClr val="003366"/>
              </a:buClr>
              <a:buSzPct val="75000"/>
              <a:buFont typeface="Symbol" charset="2"/>
              <a:buChar char=""/>
            </a:pPr>
            <a:r>
              <a:rPr b="0" lang="ru-RU" sz="2400" spc="-1" strike="noStrike">
                <a:solidFill>
                  <a:srgbClr val="003366"/>
                </a:solidFill>
                <a:latin typeface="Arial"/>
              </a:rPr>
              <a:t>Второй уровень</a:t>
            </a:r>
            <a:endParaRPr b="0" lang="ru-RU" sz="2400" spc="-1" strike="noStrike">
              <a:solidFill>
                <a:srgbClr val="003366"/>
              </a:solidFill>
              <a:latin typeface="Arial"/>
            </a:endParaRPr>
          </a:p>
          <a:p>
            <a:pPr lvl="2" marL="1143000" indent="-228600">
              <a:lnSpc>
                <a:spcPct val="100000"/>
              </a:lnSpc>
              <a:spcBef>
                <a:spcPts val="400"/>
              </a:spcBef>
              <a:buClr>
                <a:srgbClr val="003366"/>
              </a:buClr>
              <a:buSzPct val="75000"/>
              <a:buFont typeface="Wingdings" charset="2"/>
              <a:buChar char=""/>
            </a:pPr>
            <a:r>
              <a:rPr b="0" lang="ru-RU" sz="2000" spc="-1" strike="noStrike">
                <a:solidFill>
                  <a:srgbClr val="003366"/>
                </a:solidFill>
                <a:latin typeface="Arial"/>
              </a:rPr>
              <a:t>Третий уровень</a:t>
            </a:r>
            <a:endParaRPr b="0" lang="ru-RU" sz="2000" spc="-1" strike="noStrike">
              <a:solidFill>
                <a:srgbClr val="003366"/>
              </a:solidFill>
              <a:latin typeface="Arial"/>
            </a:endParaRPr>
          </a:p>
          <a:p>
            <a:pPr lvl="3" marL="1600200" indent="-228600">
              <a:lnSpc>
                <a:spcPct val="100000"/>
              </a:lnSpc>
              <a:spcBef>
                <a:spcPts val="400"/>
              </a:spcBef>
              <a:buClr>
                <a:srgbClr val="003366"/>
              </a:buClr>
              <a:buSzPct val="80000"/>
              <a:buFont typeface="Symbol" charset="2"/>
              <a:buChar char=""/>
            </a:pPr>
            <a:r>
              <a:rPr b="0" lang="ru-RU" sz="2000" spc="-1" strike="noStrike">
                <a:solidFill>
                  <a:srgbClr val="003366"/>
                </a:solidFill>
                <a:latin typeface="Arial"/>
              </a:rPr>
              <a:t>Четвертый уровень</a:t>
            </a:r>
            <a:endParaRPr b="0" lang="ru-RU" sz="2000" spc="-1" strike="noStrike">
              <a:solidFill>
                <a:srgbClr val="003366"/>
              </a:solidFill>
              <a:latin typeface="Arial"/>
            </a:endParaRPr>
          </a:p>
          <a:p>
            <a:pPr lvl="4" marL="2057400" indent="-228600">
              <a:lnSpc>
                <a:spcPct val="100000"/>
              </a:lnSpc>
              <a:spcBef>
                <a:spcPts val="400"/>
              </a:spcBef>
              <a:buClr>
                <a:srgbClr val="003366"/>
              </a:buClr>
              <a:buSzPct val="65000"/>
              <a:buFont typeface="Wingdings" charset="2"/>
              <a:buChar char=""/>
            </a:pPr>
            <a:r>
              <a:rPr b="0" lang="ru-RU" sz="2000" spc="-1" strike="noStrike">
                <a:solidFill>
                  <a:srgbClr val="003366"/>
                </a:solidFill>
                <a:latin typeface="Arial"/>
              </a:rPr>
              <a:t>Пятый уровень</a:t>
            </a:r>
            <a:endParaRPr b="0" lang="ru-RU" sz="2000" spc="-1" strike="noStrike">
              <a:solidFill>
                <a:srgbClr val="003366"/>
              </a:solidFill>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0" y="76320"/>
            <a:ext cx="8229240" cy="1904760"/>
          </a:xfrm>
          <a:prstGeom prst="rect">
            <a:avLst/>
          </a:prstGeom>
          <a:noFill/>
          <a:ln w="9360">
            <a:noFill/>
          </a:ln>
        </p:spPr>
        <p:txBody>
          <a:bodyPr numCol="1" spcCol="0" anchor="ctr">
            <a:noAutofit/>
          </a:bodyPr>
          <a:p>
            <a:pPr indent="0">
              <a:lnSpc>
                <a:spcPct val="90000"/>
              </a:lnSpc>
              <a:buNone/>
            </a:pPr>
            <a:r>
              <a:rPr b="1" lang="ru-RU" sz="3600" spc="-1" strike="noStrike">
                <a:solidFill>
                  <a:srgbClr val="003366"/>
                </a:solidFill>
                <a:latin typeface="Arial"/>
              </a:rPr>
              <a:t>Образец заголовка</a:t>
            </a:r>
            <a:endParaRPr b="0" lang="ru-RU" sz="3600" spc="-1" strike="noStrike">
              <a:solidFill>
                <a:srgbClr val="003366"/>
              </a:solidFill>
              <a:latin typeface="Arial"/>
            </a:endParaRPr>
          </a:p>
        </p:txBody>
      </p:sp>
      <p:sp>
        <p:nvSpPr>
          <p:cNvPr id="39" name="PlaceHolder 2"/>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ru-RU" sz="2800" spc="-1" strike="noStrike">
                <a:solidFill>
                  <a:srgbClr val="003366"/>
                </a:solidFill>
                <a:latin typeface="Arial"/>
              </a:rPr>
              <a:t>Для правки структуры щёлкните мышью</a:t>
            </a:r>
            <a:endParaRPr b="0" lang="ru-RU" sz="2800" spc="-1" strike="noStrike">
              <a:solidFill>
                <a:srgbClr val="003366"/>
              </a:solidFill>
              <a:latin typeface="Arial"/>
            </a:endParaRPr>
          </a:p>
          <a:p>
            <a:pPr lvl="1" marL="864000" indent="-324000">
              <a:spcBef>
                <a:spcPts val="1134"/>
              </a:spcBef>
              <a:buClr>
                <a:srgbClr val="000000"/>
              </a:buClr>
              <a:buSzPct val="75000"/>
              <a:buFont typeface="Symbol" charset="2"/>
              <a:buChar char=""/>
            </a:pPr>
            <a:r>
              <a:rPr b="0" lang="ru-RU" sz="2000" spc="-1" strike="noStrike">
                <a:solidFill>
                  <a:srgbClr val="003366"/>
                </a:solidFill>
                <a:latin typeface="Arial"/>
              </a:rPr>
              <a:t>Второй уровень структуры</a:t>
            </a:r>
            <a:endParaRPr b="0" lang="ru-RU" sz="2000" spc="-1" strike="noStrike">
              <a:solidFill>
                <a:srgbClr val="003366"/>
              </a:solidFill>
              <a:latin typeface="Arial"/>
            </a:endParaRPr>
          </a:p>
          <a:p>
            <a:pPr lvl="2" marL="1296000" indent="-288000">
              <a:spcBef>
                <a:spcPts val="850"/>
              </a:spcBef>
              <a:buClr>
                <a:srgbClr val="000000"/>
              </a:buClr>
              <a:buSzPct val="45000"/>
              <a:buFont typeface="Wingdings" charset="2"/>
              <a:buChar char=""/>
            </a:pPr>
            <a:r>
              <a:rPr b="0" lang="ru-RU" sz="2000" spc="-1" strike="noStrike">
                <a:solidFill>
                  <a:srgbClr val="003366"/>
                </a:solidFill>
                <a:latin typeface="Arial"/>
              </a:rPr>
              <a:t>Третий уровень структуры</a:t>
            </a:r>
            <a:endParaRPr b="0" lang="ru-RU" sz="2000" spc="-1" strike="noStrike">
              <a:solidFill>
                <a:srgbClr val="003366"/>
              </a:solidFill>
              <a:latin typeface="Arial"/>
            </a:endParaRPr>
          </a:p>
          <a:p>
            <a:pPr lvl="3" marL="1728000" indent="-216000">
              <a:spcBef>
                <a:spcPts val="567"/>
              </a:spcBef>
              <a:buClr>
                <a:srgbClr val="000000"/>
              </a:buClr>
              <a:buSzPct val="75000"/>
              <a:buFont typeface="Symbol" charset="2"/>
              <a:buChar char=""/>
            </a:pPr>
            <a:r>
              <a:rPr b="0" lang="ru-RU" sz="2000" spc="-1" strike="noStrike">
                <a:solidFill>
                  <a:srgbClr val="003366"/>
                </a:solidFill>
                <a:latin typeface="Arial"/>
              </a:rPr>
              <a:t>Четвёртый уровень структуры</a:t>
            </a:r>
            <a:endParaRPr b="0" lang="ru-RU" sz="2000" spc="-1" strike="noStrike">
              <a:solidFill>
                <a:srgbClr val="003366"/>
              </a:solidFill>
              <a:latin typeface="Arial"/>
            </a:endParaRPr>
          </a:p>
          <a:p>
            <a:pPr lvl="4" marL="2160000" indent="-216000">
              <a:spcBef>
                <a:spcPts val="283"/>
              </a:spcBef>
              <a:buClr>
                <a:srgbClr val="000000"/>
              </a:buClr>
              <a:buSzPct val="45000"/>
              <a:buFont typeface="Wingdings" charset="2"/>
              <a:buChar char=""/>
            </a:pPr>
            <a:r>
              <a:rPr b="0" lang="ru-RU" sz="2000" spc="-1" strike="noStrike">
                <a:solidFill>
                  <a:srgbClr val="003366"/>
                </a:solidFill>
                <a:latin typeface="Arial"/>
              </a:rPr>
              <a:t>Пятый уровень структуры</a:t>
            </a:r>
            <a:endParaRPr b="0" lang="ru-RU" sz="2000" spc="-1" strike="noStrike">
              <a:solidFill>
                <a:srgbClr val="003366"/>
              </a:solidFill>
              <a:latin typeface="Arial"/>
            </a:endParaRPr>
          </a:p>
          <a:p>
            <a:pPr lvl="5" marL="2592000" indent="-216000">
              <a:spcBef>
                <a:spcPts val="283"/>
              </a:spcBef>
              <a:buClr>
                <a:srgbClr val="000000"/>
              </a:buClr>
              <a:buSzPct val="45000"/>
              <a:buFont typeface="Wingdings" charset="2"/>
              <a:buChar char=""/>
            </a:pPr>
            <a:r>
              <a:rPr b="0" lang="ru-RU" sz="2000" spc="-1" strike="noStrike">
                <a:solidFill>
                  <a:srgbClr val="003366"/>
                </a:solidFill>
                <a:latin typeface="Arial"/>
              </a:rPr>
              <a:t>Шестой уровень структуры</a:t>
            </a:r>
            <a:endParaRPr b="0" lang="ru-RU" sz="2000" spc="-1" strike="noStrike">
              <a:solidFill>
                <a:srgbClr val="003366"/>
              </a:solidFill>
              <a:latin typeface="Arial"/>
            </a:endParaRPr>
          </a:p>
          <a:p>
            <a:pPr lvl="6" marL="3024000" indent="-216000">
              <a:spcBef>
                <a:spcPts val="283"/>
              </a:spcBef>
              <a:buClr>
                <a:srgbClr val="000000"/>
              </a:buClr>
              <a:buSzPct val="45000"/>
              <a:buFont typeface="Wingdings" charset="2"/>
              <a:buChar char=""/>
            </a:pPr>
            <a:r>
              <a:rPr b="0" lang="ru-RU" sz="2000" spc="-1" strike="noStrike">
                <a:solidFill>
                  <a:srgbClr val="003366"/>
                </a:solidFill>
                <a:latin typeface="Arial"/>
              </a:rPr>
              <a:t>Седьмой уровень структуры</a:t>
            </a:r>
            <a:endParaRPr b="0" lang="ru-RU" sz="2000" spc="-1" strike="noStrike">
              <a:solidFill>
                <a:srgbClr val="003366"/>
              </a:solidFill>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xml"/>
</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
</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
</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
</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3.xml"/>
</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4.xml"/>
</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5.xml"/>
</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6.xml"/>
</Relationships>
</file>

<file path=ppt/slides/_rels/slide107.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image" Target="../media/image57.jpeg"/><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slideLayout" Target="../slideLayouts/slideLayout14.xml"/>
</Relationships>
</file>

<file path=ppt/slides/_rels/slide108.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image" Target="../media/image61.jpeg"/><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slideLayout" Target="../slideLayouts/slideLayout14.xml"/>
</Relationships>
</file>

<file path=ppt/slides/_rels/slide109.xml.rels><?xml version="1.0" encoding="UTF-8"?>
<Relationships xmlns="http://schemas.openxmlformats.org/package/2006/relationships"><Relationship Id="rId1" Type="http://schemas.openxmlformats.org/officeDocument/2006/relationships/image" Target="../media/image65.jpeg"/><Relationship Id="rId2" Type="http://schemas.openxmlformats.org/officeDocument/2006/relationships/image" Target="../media/image66.jpeg"/><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jpeg"/><Relationship Id="rId6" Type="http://schemas.openxmlformats.org/officeDocument/2006/relationships/image" Target="../media/image70.jpeg"/><Relationship Id="rId7" Type="http://schemas.openxmlformats.org/officeDocument/2006/relationships/image" Target="../media/image71.jpeg"/><Relationship Id="rId8" Type="http://schemas.openxmlformats.org/officeDocument/2006/relationships/image" Target="../media/image72.png"/><Relationship Id="rId9" Type="http://schemas.openxmlformats.org/officeDocument/2006/relationships/image" Target="../media/image73.jpeg"/><Relationship Id="rId10"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
</Relationships>
</file>

<file path=ppt/slides/_rels/slide110.xml.rels><?xml version="1.0" encoding="UTF-8"?>
<Relationships xmlns="http://schemas.openxmlformats.org/package/2006/relationships"><Relationship Id="rId1" Type="http://schemas.openxmlformats.org/officeDocument/2006/relationships/image" Target="../media/image65.jpeg"/><Relationship Id="rId2" Type="http://schemas.openxmlformats.org/officeDocument/2006/relationships/image" Target="../media/image74.jpeg"/><Relationship Id="rId3" Type="http://schemas.openxmlformats.org/officeDocument/2006/relationships/image" Target="../media/image75.jpeg"/><Relationship Id="rId4" Type="http://schemas.openxmlformats.org/officeDocument/2006/relationships/image" Target="../media/image72.png"/><Relationship Id="rId5" Type="http://schemas.openxmlformats.org/officeDocument/2006/relationships/image" Target="../media/image76.jpeg"/><Relationship Id="rId6" Type="http://schemas.openxmlformats.org/officeDocument/2006/relationships/image" Target="../media/image77.jpeg"/><Relationship Id="rId7" Type="http://schemas.openxmlformats.org/officeDocument/2006/relationships/slideLayout" Target="../slideLayouts/slideLayout1.xml"/>
</Relationships>
</file>

<file path=ppt/slides/_rels/slide111.xml.rels><?xml version="1.0" encoding="UTF-8"?>
<Relationships xmlns="http://schemas.openxmlformats.org/package/2006/relationships"><Relationship Id="rId1" Type="http://schemas.openxmlformats.org/officeDocument/2006/relationships/image" Target="../media/image78.jpeg"/><Relationship Id="rId2" Type="http://schemas.openxmlformats.org/officeDocument/2006/relationships/image" Target="../media/image79.jpeg"/><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jpeg"/><Relationship Id="rId6" Type="http://schemas.openxmlformats.org/officeDocument/2006/relationships/image" Target="../media/image83.jpeg"/><Relationship Id="rId7" Type="http://schemas.openxmlformats.org/officeDocument/2006/relationships/image" Target="../media/image84.jpeg"/><Relationship Id="rId8" Type="http://schemas.openxmlformats.org/officeDocument/2006/relationships/slideLayout" Target="../slideLayouts/slideLayout1.xml"/>
</Relationships>
</file>

<file path=ppt/slides/_rels/slide112.xml.rels><?xml version="1.0" encoding="UTF-8"?>
<Relationships xmlns="http://schemas.openxmlformats.org/package/2006/relationships"><Relationship Id="rId1" Type="http://schemas.openxmlformats.org/officeDocument/2006/relationships/image" Target="../media/image85.jpeg"/><Relationship Id="rId2" Type="http://schemas.openxmlformats.org/officeDocument/2006/relationships/image" Target="../media/image86.jpeg"/><Relationship Id="rId3" Type="http://schemas.openxmlformats.org/officeDocument/2006/relationships/image" Target="../media/image87.jpeg"/><Relationship Id="rId4" Type="http://schemas.openxmlformats.org/officeDocument/2006/relationships/image" Target="../media/image88.jpeg"/><Relationship Id="rId5" Type="http://schemas.openxmlformats.org/officeDocument/2006/relationships/image" Target="../media/image89.jpeg"/><Relationship Id="rId6" Type="http://schemas.openxmlformats.org/officeDocument/2006/relationships/image" Target="../media/image90.jpeg"/><Relationship Id="rId7" Type="http://schemas.openxmlformats.org/officeDocument/2006/relationships/image" Target="../media/image91.png"/><Relationship Id="rId8"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1.png"/><Relationship Id="rId3"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4.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xml"/>
</Relationships>
</file>

<file path=ppt/slides/_rels/slide25.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xml"/>
</Relationships>
</file>

<file path=ppt/slides/_rels/slide26.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8.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xml"/>
</Relationships>
</file>

<file path=ppt/slides/_rels/slide29.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1.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4.xml.rels><?xml version="1.0" encoding="UTF-8"?>
<Relationships xmlns="http://schemas.openxmlformats.org/package/2006/relationships"><Relationship Id="rId1" Type="http://schemas.openxmlformats.org/officeDocument/2006/relationships/image" Target="../media/image21.wmf"/><Relationship Id="rId2" Type="http://schemas.openxmlformats.org/officeDocument/2006/relationships/slideLayout" Target="../slideLayouts/slideLayout1.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7.xml.rels><?xml version="1.0" encoding="UTF-8"?>
<Relationships xmlns="http://schemas.openxmlformats.org/package/2006/relationships"><Relationship Id="rId1" Type="http://schemas.openxmlformats.org/officeDocument/2006/relationships/image" Target="../media/image7.jpeg"/><Relationship Id="rId2" Type="http://schemas.openxmlformats.org/officeDocument/2006/relationships/image" Target="../media/image22.jpeg"/><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slideLayout" Target="../slideLayouts/slideLayout1.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1.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slideLayout" Target="../slideLayouts/slideLayout1.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3.xml.rels><?xml version="1.0" encoding="UTF-8"?>
<Relationships xmlns="http://schemas.openxmlformats.org/package/2006/relationships"><Relationship Id="rId1" Type="http://schemas.openxmlformats.org/officeDocument/2006/relationships/diagramData" Target="../diagrams/data1.xml"/><Relationship Id="rId2" Type="http://schemas.openxmlformats.org/officeDocument/2006/relationships/diagramLayout" Target="../diagrams/layout1.xml"/><Relationship Id="rId3" Type="http://schemas.openxmlformats.org/officeDocument/2006/relationships/diagramQuickStyle" Target="../diagrams/quickStyle1.xml"/><Relationship Id="rId4" Type="http://schemas.openxmlformats.org/officeDocument/2006/relationships/diagramColors" Target="../diagrams/colors1.xml"/><Relationship Id="rId5" Type="http://schemas.microsoft.com/office/2007/relationships/diagramDrawing" Target="../diagrams/drawing1.xml"/><Relationship Id="rId6" Type="http://schemas.openxmlformats.org/officeDocument/2006/relationships/slideLayout" Target="../slideLayouts/slideLayout1.xml"/>
</Relationships>
</file>

<file path=ppt/slides/_rels/slide44.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xml"/>
</Relationships>
</file>

<file path=ppt/slides/_rels/slide45.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xml"/>
</Relationships>
</file>

<file path=ppt/slides/_rels/slide4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8.xml.rels><?xml version="1.0" encoding="UTF-8"?>
<Relationships xmlns="http://schemas.openxmlformats.org/package/2006/relationships"><Relationship Id="rId1" Type="http://schemas.openxmlformats.org/officeDocument/2006/relationships/diagramData" Target="../diagrams/data2.xml"/><Relationship Id="rId2" Type="http://schemas.openxmlformats.org/officeDocument/2006/relationships/diagramLayout" Target="../diagrams/layout2.xml"/><Relationship Id="rId3" Type="http://schemas.openxmlformats.org/officeDocument/2006/relationships/diagramQuickStyle" Target="../diagrams/quickStyle2.xml"/><Relationship Id="rId4" Type="http://schemas.openxmlformats.org/officeDocument/2006/relationships/diagramColors" Target="../diagrams/colors2.xml"/><Relationship Id="rId5" Type="http://schemas.microsoft.com/office/2007/relationships/diagramDrawing" Target="../diagrams/drawing2.xml"/><Relationship Id="rId6" Type="http://schemas.openxmlformats.org/officeDocument/2006/relationships/slideLayout" Target="../slideLayouts/slideLayout1.xml"/>
</Relationships>
</file>

<file path=ppt/slides/_rels/slide49.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2.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notesSlide" Target="../notesSlides/notesSlide52.xml"/>
</Relationships>
</file>

<file path=ppt/slides/_rels/slide5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
</Relationships>
</file>

<file path=ppt/slides/_rels/slide54.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slideLayout" Target="../slideLayouts/slideLayout1.xml"/>
</Relationships>
</file>

<file path=ppt/slides/_rels/slide5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6.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slideLayout" Target="../slideLayouts/slideLayout1.xml"/>
</Relationships>
</file>

<file path=ppt/slides/_rels/slide57.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7.png"/><Relationship Id="rId3" Type="http://schemas.openxmlformats.org/officeDocument/2006/relationships/slideLayout" Target="../slideLayouts/slideLayout1.xml"/>
</Relationships>
</file>

<file path=ppt/slides/_rels/slide5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5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0.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4.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5.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66.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1.xml"/>
</Relationships>
</file>

<file path=ppt/slides/_rels/slide67.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39.png"/><Relationship Id="rId3" Type="http://schemas.openxmlformats.org/officeDocument/2006/relationships/image" Target="../media/image40.jpeg"/><Relationship Id="rId4" Type="http://schemas.openxmlformats.org/officeDocument/2006/relationships/slideLayout" Target="../slideLayouts/slideLayout1.xml"/><Relationship Id="rId5" Type="http://schemas.openxmlformats.org/officeDocument/2006/relationships/notesSlide" Target="../notesSlides/notesSlide67.xml"/>
</Relationships>
</file>

<file path=ppt/slides/_rels/slide68.xml.rels><?xml version="1.0" encoding="UTF-8"?>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xml"/><Relationship Id="rId3" Type="http://schemas.openxmlformats.org/officeDocument/2006/relationships/notesSlide" Target="../notesSlides/notesSlide68.xml"/>
</Relationships>
</file>

<file path=ppt/slides/_rels/slide69.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slideLayout" Target="../slideLayouts/slideLayout1.xml"/><Relationship Id="rId3" Type="http://schemas.openxmlformats.org/officeDocument/2006/relationships/notesSlide" Target="../notesSlides/notesSlide69.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0.xml.rels><?xml version="1.0" encoding="UTF-8"?>
<Relationships xmlns="http://schemas.openxmlformats.org/package/2006/relationships"><Relationship Id="rId1" Type="http://schemas.openxmlformats.org/officeDocument/2006/relationships/image" Target="../media/image43.png"/><Relationship Id="rId2" Type="http://schemas.openxmlformats.org/officeDocument/2006/relationships/slideLayout" Target="../slideLayouts/slideLayout1.xml"/><Relationship Id="rId3" Type="http://schemas.openxmlformats.org/officeDocument/2006/relationships/notesSlide" Target="../notesSlides/notesSlide70.xml"/>
</Relationships>
</file>

<file path=ppt/slides/_rels/slide71.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slideLayout" Target="../slideLayouts/slideLayout1.xml"/><Relationship Id="rId3" Type="http://schemas.openxmlformats.org/officeDocument/2006/relationships/notesSlide" Target="../notesSlides/notesSlide71.xml"/>
</Relationships>
</file>

<file path=ppt/slides/_rels/slide72.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1.xml"/><Relationship Id="rId3" Type="http://schemas.openxmlformats.org/officeDocument/2006/relationships/notesSlide" Target="../notesSlides/notesSlide72.xml"/>
</Relationships>
</file>

<file path=ppt/slides/_rels/slide73.xml.rels><?xml version="1.0" encoding="UTF-8"?>
<Relationships xmlns="http://schemas.openxmlformats.org/package/2006/relationships"><Relationship Id="rId1" Type="http://schemas.openxmlformats.org/officeDocument/2006/relationships/image" Target="../media/image46.png"/><Relationship Id="rId2" Type="http://schemas.openxmlformats.org/officeDocument/2006/relationships/slideLayout" Target="../slideLayouts/slideLayout1.xml"/><Relationship Id="rId3" Type="http://schemas.openxmlformats.org/officeDocument/2006/relationships/notesSlide" Target="../notesSlides/notesSlide73.xml"/>
</Relationships>
</file>

<file path=ppt/slides/_rels/slide7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
</Relationships>
</file>

<file path=ppt/slides/_rels/slide7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
</Relationships>
</file>

<file path=ppt/slides/_rels/slide76.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slideLayout" Target="../slideLayouts/slideLayout1.xml"/><Relationship Id="rId3" Type="http://schemas.openxmlformats.org/officeDocument/2006/relationships/notesSlide" Target="../notesSlides/notesSlide76.xml"/>
</Relationships>
</file>

<file path=ppt/slides/_rels/slide7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
</Relationships>
</file>

<file path=ppt/slides/_rels/slide7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
</Relationships>
</file>

<file path=ppt/slides/_rels/slide7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8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
</Relationships>
</file>

<file path=ppt/slides/_rels/slide8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1.xml"/>
</Relationships>
</file>

<file path=ppt/slides/_rels/slide82.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image" Target="../media/image48.jpeg"/><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slideLayout" Target="../slideLayouts/slideLayout1.xml"/>
</Relationships>
</file>

<file path=ppt/slides/_rels/slide8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
</Relationships>
</file>

<file path=ppt/slides/_rels/slide8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4.xml"/>
</Relationships>
</file>

<file path=ppt/slides/_rels/slide8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
</Relationships>
</file>

<file path=ppt/slides/_rels/slide86.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xml"/><Relationship Id="rId3" Type="http://schemas.openxmlformats.org/officeDocument/2006/relationships/notesSlide" Target="../notesSlides/notesSlide86.xml"/>
</Relationships>
</file>

<file path=ppt/slides/_rels/slide87.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slideLayout" Target="../slideLayouts/slideLayout1.xml"/><Relationship Id="rId3" Type="http://schemas.openxmlformats.org/officeDocument/2006/relationships/notesSlide" Target="../notesSlides/notesSlide87.xml"/>
</Relationships>
</file>

<file path=ppt/slides/_rels/slide8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
</Relationships>
</file>

<file path=ppt/slides/_rels/slide8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9.xml"/>
</Relationships>
</file>

<file path=ppt/slides/_rels/slide9.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
</Relationships>
</file>

<file path=ppt/slides/_rels/slide9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0.xml"/>
</Relationships>
</file>

<file path=ppt/slides/_rels/slide91.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1.xml"/>
</Relationships>
</file>

<file path=ppt/slides/_rels/slide92.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1.xml"/>
</Relationships>
</file>

<file path=ppt/slides/_rels/slide9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
</Relationships>
</file>

<file path=ppt/slides/_rels/slide94.xml.rels><?xml version="1.0" encoding="UTF-8"?>
<Relationships xmlns="http://schemas.openxmlformats.org/package/2006/relationships"><Relationship Id="rId1" Type="http://schemas.openxmlformats.org/officeDocument/2006/relationships/image" Target="../media/image47.jpeg"/><Relationship Id="rId2" Type="http://schemas.openxmlformats.org/officeDocument/2006/relationships/image" Target="../media/image48.jpeg"/><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slideLayout" Target="../slideLayouts/slideLayout1.xml"/>
</Relationships>
</file>

<file path=ppt/slides/_rels/slide9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5.xml"/>
</Relationships>
</file>

<file path=ppt/slides/_rels/slide9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6.xml"/>
</Relationships>
</file>

<file path=ppt/slides/_rels/slide9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7.xml"/>
</Relationships>
</file>

<file path=ppt/slides/_rels/slide98.xml.rels><?xml version="1.0" encoding="UTF-8"?>
<Relationships xmlns="http://schemas.openxmlformats.org/package/2006/relationships"><Relationship Id="rId1" Type="http://schemas.openxmlformats.org/officeDocument/2006/relationships/image" Target="../media/image55.jpeg"/><Relationship Id="rId2" Type="http://schemas.openxmlformats.org/officeDocument/2006/relationships/slideLayout" Target="../slideLayouts/slideLayout1.xml"/><Relationship Id="rId3" Type="http://schemas.openxmlformats.org/officeDocument/2006/relationships/notesSlide" Target="../notesSlides/notesSlide98.xml"/>
</Relationships>
</file>

<file path=ppt/slides/_rels/slide9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107640" y="1845000"/>
            <a:ext cx="8784720" cy="1944720"/>
          </a:xfrm>
          <a:prstGeom prst="rect">
            <a:avLst/>
          </a:prstGeom>
          <a:noFill/>
          <a:ln w="9360">
            <a:noFill/>
          </a:ln>
        </p:spPr>
        <p:txBody>
          <a:bodyPr numCol="1" spcCol="0" anchor="b">
            <a:noAutofit/>
          </a:bodyPr>
          <a:p>
            <a:pPr indent="0" algn="ctr">
              <a:lnSpc>
                <a:spcPct val="90000"/>
              </a:lnSpc>
              <a:buNone/>
            </a:pPr>
            <a:r>
              <a:rPr b="1" lang="ru-RU" sz="4000" spc="-1" strike="noStrike">
                <a:solidFill>
                  <a:srgbClr val="003366"/>
                </a:solidFill>
                <a:latin typeface="Arial"/>
              </a:rPr>
              <a:t>Методические аспекты подготовки к ГИА </a:t>
            </a:r>
            <a:br>
              <a:rPr sz="4000"/>
            </a:br>
            <a:r>
              <a:rPr b="1" lang="ru-RU" sz="4000" spc="-1" strike="noStrike">
                <a:solidFill>
                  <a:srgbClr val="003366"/>
                </a:solidFill>
                <a:latin typeface="Arial"/>
              </a:rPr>
              <a:t>по русскому языку в 2025 году</a:t>
            </a:r>
            <a:endParaRPr b="0" lang="ru-RU" sz="4000" spc="-1" strike="noStrike">
              <a:solidFill>
                <a:srgbClr val="003366"/>
              </a:solidFill>
              <a:latin typeface="Arial"/>
            </a:endParaRPr>
          </a:p>
        </p:txBody>
      </p:sp>
      <p:sp>
        <p:nvSpPr>
          <p:cNvPr id="83" name="AutoShape 2"/>
          <p:cNvSpPr/>
          <p:nvPr/>
        </p:nvSpPr>
        <p:spPr>
          <a:xfrm>
            <a:off x="2123640" y="4938840"/>
            <a:ext cx="6912360" cy="1944720"/>
          </a:xfrm>
          <a:prstGeom prst="roundRect">
            <a:avLst>
              <a:gd name="adj" fmla="val 21667"/>
            </a:avLst>
          </a:prstGeom>
          <a:noFill/>
          <a:ln w="9525">
            <a:noFill/>
          </a:ln>
        </p:spPr>
        <p:style>
          <a:lnRef idx="0"/>
          <a:fillRef idx="0"/>
          <a:effectRef idx="0"/>
          <a:fontRef idx="minor"/>
        </p:style>
        <p:txBody>
          <a:bodyPr numCol="1" spcCol="0" anchor="b">
            <a:noAutofit/>
          </a:bodyPr>
          <a:p>
            <a:pPr algn="just">
              <a:lnSpc>
                <a:spcPct val="90000"/>
              </a:lnSpc>
            </a:pPr>
            <a:r>
              <a:rPr b="0" lang="ru-RU" sz="3200" spc="-1" strike="noStrike">
                <a:solidFill>
                  <a:srgbClr val="003366"/>
                </a:solidFill>
                <a:latin typeface="Arial"/>
              </a:rPr>
              <a:t>Дощинский Роман Анатольевич, канд. пед. наук, зав. лабораторий русского языка и литературы ФГБНУ «ФИПИ» </a:t>
            </a:r>
            <a:endParaRPr b="0" lang="ru-RU" sz="3200" spc="-1" strike="noStrike">
              <a:solidFill>
                <a:srgbClr val="000000"/>
              </a:solidFill>
              <a:latin typeface="Arial"/>
            </a:endParaRPr>
          </a:p>
        </p:txBody>
      </p:sp>
      <p:pic>
        <p:nvPicPr>
          <p:cNvPr id="84" name="Рисунок 2" descr=""/>
          <p:cNvPicPr/>
          <p:nvPr/>
        </p:nvPicPr>
        <p:blipFill>
          <a:blip r:embed="rId1"/>
          <a:srcRect l="0" t="0" r="0" b="79402"/>
          <a:stretch/>
        </p:blipFill>
        <p:spPr>
          <a:xfrm>
            <a:off x="-19440" y="-17640"/>
            <a:ext cx="9256320" cy="142992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2" name="PlaceHolder 1"/>
          <p:cNvSpPr>
            <a:spLocks noGrp="1"/>
          </p:cNvSpPr>
          <p:nvPr>
            <p:ph type="title"/>
          </p:nvPr>
        </p:nvSpPr>
        <p:spPr>
          <a:xfrm>
            <a:off x="183240" y="-171360"/>
            <a:ext cx="8428320" cy="122436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Исключение критерия оценивания «Богатство речи»</a:t>
            </a:r>
            <a:endParaRPr b="0" lang="ru-RU" sz="3200" spc="-1" strike="noStrike">
              <a:solidFill>
                <a:srgbClr val="003366"/>
              </a:solidFill>
              <a:latin typeface="Arial"/>
            </a:endParaRPr>
          </a:p>
        </p:txBody>
      </p:sp>
      <p:sp>
        <p:nvSpPr>
          <p:cNvPr id="103" name="Прямоугольник 2"/>
          <p:cNvSpPr/>
          <p:nvPr/>
        </p:nvSpPr>
        <p:spPr>
          <a:xfrm>
            <a:off x="732960" y="836640"/>
            <a:ext cx="7848360" cy="228420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ru-RU" sz="2400" spc="-1" strike="noStrike">
                <a:solidFill>
                  <a:srgbClr val="000000"/>
                </a:solidFill>
                <a:latin typeface="Arial"/>
                <a:ea typeface="Times New Roman"/>
              </a:rPr>
              <a:t>По аналогии с ЕГЭ данный критерий исключён,  при этом подходы к оцениванию речевых повторов сохраняются в оценивании соблюдения речевых норм. Бывший критерий Р5 «Соблюдение фактологической точности» также по аналогии переименован.</a:t>
            </a:r>
            <a:endParaRPr b="0" lang="ru-RU" sz="2400" spc="-1" strike="noStrike">
              <a:solidFill>
                <a:srgbClr val="000000"/>
              </a:solidFill>
              <a:latin typeface="Arial"/>
            </a:endParaRPr>
          </a:p>
        </p:txBody>
      </p:sp>
      <p:pic>
        <p:nvPicPr>
          <p:cNvPr id="104" name="Рисунок 3" descr=""/>
          <p:cNvPicPr/>
          <p:nvPr/>
        </p:nvPicPr>
        <p:blipFill>
          <a:blip r:embed="rId1"/>
          <a:srcRect l="53931" t="30894" r="14561" b="31797"/>
          <a:stretch/>
        </p:blipFill>
        <p:spPr>
          <a:xfrm>
            <a:off x="1802880" y="3144960"/>
            <a:ext cx="5537880" cy="368892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10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3"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Вопрос о композиции сочинения</a:t>
            </a:r>
            <a:endParaRPr b="0" lang="ru-RU" sz="3200" spc="-1" strike="noStrike">
              <a:solidFill>
                <a:srgbClr val="003366"/>
              </a:solidFill>
              <a:latin typeface="Arial"/>
            </a:endParaRPr>
          </a:p>
        </p:txBody>
      </p:sp>
      <p:sp>
        <p:nvSpPr>
          <p:cNvPr id="344" name="Прямоугольник 5"/>
          <p:cNvSpPr/>
          <p:nvPr/>
        </p:nvSpPr>
        <p:spPr>
          <a:xfrm>
            <a:off x="393480" y="1253160"/>
            <a:ext cx="8356320" cy="480960"/>
          </a:xfrm>
          <a:prstGeom prst="rect">
            <a:avLst/>
          </a:prstGeom>
          <a:noFill/>
          <a:ln w="0">
            <a:noFill/>
          </a:ln>
        </p:spPr>
        <p:style>
          <a:lnRef idx="0"/>
          <a:fillRef idx="0"/>
          <a:effectRef idx="0"/>
          <a:fontRef idx="minor"/>
        </p:style>
        <p:txBody>
          <a:bodyPr lIns="90000" rIns="90000" tIns="45000" bIns="45000" anchor="t">
            <a:spAutoFit/>
          </a:bodyPr>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Композиция сочинения по-прежнему свободная.</a:t>
            </a:r>
            <a:endParaRPr b="0" lang="ru-RU" sz="2400" spc="-1" strike="noStrike">
              <a:solidFill>
                <a:srgbClr val="000000"/>
              </a:solidFill>
              <a:latin typeface="Arial"/>
            </a:endParaRPr>
          </a:p>
        </p:txBody>
      </p:sp>
      <p:sp>
        <p:nvSpPr>
          <p:cNvPr id="345" name="Прямоугольник 1"/>
          <p:cNvSpPr/>
          <p:nvPr/>
        </p:nvSpPr>
        <p:spPr>
          <a:xfrm>
            <a:off x="755640" y="1882440"/>
            <a:ext cx="3312000" cy="2046240"/>
          </a:xfrm>
          <a:prstGeom prst="rect">
            <a:avLst/>
          </a:prstGeom>
          <a:noFill/>
          <a:ln w="0">
            <a:noFill/>
          </a:ln>
        </p:spPr>
        <p:style>
          <a:lnRef idx="0"/>
          <a:fillRef idx="0"/>
          <a:effectRef idx="0"/>
          <a:fontRef idx="minor"/>
        </p:style>
        <p:txBody>
          <a:bodyPr lIns="90000" rIns="90000" tIns="45000" bIns="45000" anchor="t">
            <a:spAutoFit/>
          </a:bodyPr>
          <a:p>
            <a:pPr algn="just">
              <a:lnSpc>
                <a:spcPct val="107000"/>
              </a:lnSpc>
            </a:pPr>
            <a:r>
              <a:rPr b="0" lang="ru-RU" sz="2400" spc="-1" strike="noStrike">
                <a:solidFill>
                  <a:srgbClr val="001933"/>
                </a:solidFill>
                <a:latin typeface="Arial"/>
                <a:ea typeface="Calibri"/>
              </a:rPr>
              <a:t>Проблема</a:t>
            </a:r>
            <a:endParaRPr b="0" lang="ru-RU" sz="2400" spc="-1" strike="noStrike">
              <a:solidFill>
                <a:srgbClr val="000000"/>
              </a:solidFill>
              <a:latin typeface="Arial"/>
            </a:endParaRPr>
          </a:p>
          <a:p>
            <a:pPr algn="just">
              <a:lnSpc>
                <a:spcPct val="107000"/>
              </a:lnSpc>
            </a:pPr>
            <a:r>
              <a:rPr b="0" lang="ru-RU" sz="2400" spc="-1" strike="noStrike">
                <a:solidFill>
                  <a:srgbClr val="001933"/>
                </a:solidFill>
                <a:latin typeface="Arial"/>
                <a:ea typeface="Calibri"/>
              </a:rPr>
              <a:t>Комментарий</a:t>
            </a:r>
            <a:endParaRPr b="0" lang="ru-RU" sz="2400" spc="-1" strike="noStrike">
              <a:solidFill>
                <a:srgbClr val="000000"/>
              </a:solidFill>
              <a:latin typeface="Arial"/>
            </a:endParaRPr>
          </a:p>
          <a:p>
            <a:pPr algn="just">
              <a:lnSpc>
                <a:spcPct val="107000"/>
              </a:lnSpc>
            </a:pPr>
            <a:r>
              <a:rPr b="0" lang="ru-RU" sz="2400" spc="-1" strike="noStrike">
                <a:solidFill>
                  <a:srgbClr val="001933"/>
                </a:solidFill>
                <a:latin typeface="Arial"/>
                <a:ea typeface="Calibri"/>
              </a:rPr>
              <a:t>Авторская позиция</a:t>
            </a:r>
            <a:endParaRPr b="0" lang="ru-RU" sz="2400" spc="-1" strike="noStrike">
              <a:solidFill>
                <a:srgbClr val="000000"/>
              </a:solidFill>
              <a:latin typeface="Arial"/>
            </a:endParaRPr>
          </a:p>
          <a:p>
            <a:pPr algn="just">
              <a:lnSpc>
                <a:spcPct val="107000"/>
              </a:lnSpc>
            </a:pPr>
            <a:r>
              <a:rPr b="0" lang="ru-RU" sz="2400" spc="-1" strike="noStrike">
                <a:solidFill>
                  <a:srgbClr val="001933"/>
                </a:solidFill>
                <a:latin typeface="Arial"/>
                <a:ea typeface="Calibri"/>
              </a:rPr>
              <a:t>Собственное мнение</a:t>
            </a:r>
            <a:endParaRPr b="0" lang="ru-RU" sz="2400" spc="-1" strike="noStrike">
              <a:solidFill>
                <a:srgbClr val="000000"/>
              </a:solidFill>
              <a:latin typeface="Arial"/>
            </a:endParaRPr>
          </a:p>
          <a:p>
            <a:pPr algn="just">
              <a:lnSpc>
                <a:spcPct val="107000"/>
              </a:lnSpc>
            </a:pPr>
            <a:r>
              <a:rPr b="0" lang="ru-RU" sz="2400" spc="-1" strike="noStrike">
                <a:solidFill>
                  <a:srgbClr val="001933"/>
                </a:solidFill>
                <a:latin typeface="Arial"/>
                <a:ea typeface="Calibri"/>
              </a:rPr>
              <a:t>Обоснование</a:t>
            </a:r>
            <a:endParaRPr b="0" lang="ru-RU" sz="2400" spc="-1" strike="noStrike">
              <a:solidFill>
                <a:srgbClr val="000000"/>
              </a:solidFill>
              <a:latin typeface="Arial"/>
            </a:endParaRPr>
          </a:p>
        </p:txBody>
      </p:sp>
      <p:sp>
        <p:nvSpPr>
          <p:cNvPr id="346" name="Прямоугольник 2"/>
          <p:cNvSpPr/>
          <p:nvPr/>
        </p:nvSpPr>
        <p:spPr>
          <a:xfrm>
            <a:off x="5508000" y="1973520"/>
            <a:ext cx="3312000" cy="1654920"/>
          </a:xfrm>
          <a:prstGeom prst="rect">
            <a:avLst/>
          </a:prstGeom>
          <a:noFill/>
          <a:ln w="0">
            <a:noFill/>
          </a:ln>
        </p:spPr>
        <p:style>
          <a:lnRef idx="0"/>
          <a:fillRef idx="0"/>
          <a:effectRef idx="0"/>
          <a:fontRef idx="minor"/>
        </p:style>
        <p:txBody>
          <a:bodyPr lIns="90000" rIns="90000" tIns="45000" bIns="45000" anchor="t">
            <a:spAutoFit/>
          </a:bodyPr>
          <a:p>
            <a:pPr algn="just">
              <a:lnSpc>
                <a:spcPct val="107000"/>
              </a:lnSpc>
            </a:pPr>
            <a:r>
              <a:rPr b="0" lang="ru-RU" sz="2400" spc="-1" strike="noStrike">
                <a:solidFill>
                  <a:srgbClr val="001933"/>
                </a:solidFill>
                <a:latin typeface="Arial"/>
                <a:ea typeface="Calibri"/>
              </a:rPr>
              <a:t>Комментарий</a:t>
            </a:r>
            <a:endParaRPr b="0" lang="ru-RU" sz="2400" spc="-1" strike="noStrike">
              <a:solidFill>
                <a:srgbClr val="000000"/>
              </a:solidFill>
              <a:latin typeface="Arial"/>
            </a:endParaRPr>
          </a:p>
          <a:p>
            <a:pPr algn="just">
              <a:lnSpc>
                <a:spcPct val="107000"/>
              </a:lnSpc>
            </a:pPr>
            <a:r>
              <a:rPr b="0" lang="ru-RU" sz="2400" spc="-1" strike="noStrike">
                <a:solidFill>
                  <a:srgbClr val="001933"/>
                </a:solidFill>
                <a:latin typeface="Arial"/>
                <a:ea typeface="Calibri"/>
              </a:rPr>
              <a:t>Авторская позиция</a:t>
            </a:r>
            <a:endParaRPr b="0" lang="ru-RU" sz="2400" spc="-1" strike="noStrike">
              <a:solidFill>
                <a:srgbClr val="000000"/>
              </a:solidFill>
              <a:latin typeface="Arial"/>
            </a:endParaRPr>
          </a:p>
          <a:p>
            <a:pPr algn="just">
              <a:lnSpc>
                <a:spcPct val="107000"/>
              </a:lnSpc>
            </a:pPr>
            <a:r>
              <a:rPr b="0" lang="ru-RU" sz="2400" spc="-1" strike="noStrike">
                <a:solidFill>
                  <a:srgbClr val="001933"/>
                </a:solidFill>
                <a:latin typeface="Arial"/>
                <a:ea typeface="Calibri"/>
              </a:rPr>
              <a:t>Собственное мнение</a:t>
            </a:r>
            <a:endParaRPr b="0" lang="ru-RU" sz="2400" spc="-1" strike="noStrike">
              <a:solidFill>
                <a:srgbClr val="000000"/>
              </a:solidFill>
              <a:latin typeface="Arial"/>
            </a:endParaRPr>
          </a:p>
          <a:p>
            <a:pPr algn="just">
              <a:lnSpc>
                <a:spcPct val="107000"/>
              </a:lnSpc>
            </a:pPr>
            <a:r>
              <a:rPr b="0" lang="ru-RU" sz="2400" spc="-1" strike="noStrike">
                <a:solidFill>
                  <a:srgbClr val="001933"/>
                </a:solidFill>
                <a:latin typeface="Arial"/>
                <a:ea typeface="Calibri"/>
              </a:rPr>
              <a:t>Обоснование</a:t>
            </a:r>
            <a:endParaRPr b="0" lang="ru-RU" sz="2400" spc="-1" strike="noStrike">
              <a:solidFill>
                <a:srgbClr val="000000"/>
              </a:solidFill>
              <a:latin typeface="Arial"/>
            </a:endParaRPr>
          </a:p>
        </p:txBody>
      </p:sp>
      <p:sp>
        <p:nvSpPr>
          <p:cNvPr id="347" name="Прямоугольник 3"/>
          <p:cNvSpPr/>
          <p:nvPr/>
        </p:nvSpPr>
        <p:spPr>
          <a:xfrm>
            <a:off x="5508000" y="4347000"/>
            <a:ext cx="3312000" cy="1654920"/>
          </a:xfrm>
          <a:prstGeom prst="rect">
            <a:avLst/>
          </a:prstGeom>
          <a:noFill/>
          <a:ln w="0">
            <a:noFill/>
          </a:ln>
        </p:spPr>
        <p:style>
          <a:lnRef idx="0"/>
          <a:fillRef idx="0"/>
          <a:effectRef idx="0"/>
          <a:fontRef idx="minor"/>
        </p:style>
        <p:txBody>
          <a:bodyPr lIns="90000" rIns="90000" tIns="45000" bIns="45000" anchor="t">
            <a:spAutoFit/>
          </a:bodyPr>
          <a:p>
            <a:pPr algn="just">
              <a:lnSpc>
                <a:spcPct val="107000"/>
              </a:lnSpc>
            </a:pPr>
            <a:r>
              <a:rPr b="0" lang="ru-RU" sz="2400" spc="-1" strike="noStrike">
                <a:solidFill>
                  <a:srgbClr val="001933"/>
                </a:solidFill>
                <a:highlight>
                  <a:srgbClr val="ffff00"/>
                </a:highlight>
                <a:latin typeface="Arial"/>
                <a:ea typeface="Calibri"/>
              </a:rPr>
              <a:t>Авторская позиция</a:t>
            </a:r>
            <a:endParaRPr b="0" lang="ru-RU" sz="2400" spc="-1" strike="noStrike">
              <a:solidFill>
                <a:srgbClr val="000000"/>
              </a:solidFill>
              <a:latin typeface="Arial"/>
            </a:endParaRPr>
          </a:p>
          <a:p>
            <a:pPr algn="just">
              <a:lnSpc>
                <a:spcPct val="107000"/>
              </a:lnSpc>
            </a:pPr>
            <a:r>
              <a:rPr b="0" lang="ru-RU" sz="2400" spc="-1" strike="noStrike">
                <a:solidFill>
                  <a:srgbClr val="001933"/>
                </a:solidFill>
                <a:highlight>
                  <a:srgbClr val="ffff00"/>
                </a:highlight>
                <a:latin typeface="Arial"/>
                <a:ea typeface="Calibri"/>
              </a:rPr>
              <a:t>Комментарий</a:t>
            </a:r>
            <a:endParaRPr b="0" lang="ru-RU" sz="2400" spc="-1" strike="noStrike">
              <a:solidFill>
                <a:srgbClr val="000000"/>
              </a:solidFill>
              <a:latin typeface="Arial"/>
            </a:endParaRPr>
          </a:p>
          <a:p>
            <a:pPr algn="just">
              <a:lnSpc>
                <a:spcPct val="107000"/>
              </a:lnSpc>
            </a:pPr>
            <a:r>
              <a:rPr b="0" lang="ru-RU" sz="2400" spc="-1" strike="noStrike">
                <a:solidFill>
                  <a:srgbClr val="001933"/>
                </a:solidFill>
                <a:highlight>
                  <a:srgbClr val="ffff00"/>
                </a:highlight>
                <a:latin typeface="Arial"/>
                <a:ea typeface="Calibri"/>
              </a:rPr>
              <a:t>Собственное мнение</a:t>
            </a:r>
            <a:endParaRPr b="0" lang="ru-RU" sz="2400" spc="-1" strike="noStrike">
              <a:solidFill>
                <a:srgbClr val="000000"/>
              </a:solidFill>
              <a:latin typeface="Arial"/>
            </a:endParaRPr>
          </a:p>
          <a:p>
            <a:pPr algn="just">
              <a:lnSpc>
                <a:spcPct val="107000"/>
              </a:lnSpc>
            </a:pPr>
            <a:r>
              <a:rPr b="0" lang="ru-RU" sz="2400" spc="-1" strike="noStrike">
                <a:solidFill>
                  <a:srgbClr val="001933"/>
                </a:solidFill>
                <a:highlight>
                  <a:srgbClr val="ffff00"/>
                </a:highlight>
                <a:latin typeface="Arial"/>
                <a:ea typeface="Calibri"/>
              </a:rPr>
              <a:t>Обоснование</a:t>
            </a:r>
            <a:endParaRPr b="0" lang="ru-RU" sz="2400" spc="-1" strike="noStrike">
              <a:solidFill>
                <a:srgbClr val="000000"/>
              </a:solidFill>
              <a:latin typeface="Arial"/>
            </a:endParaRPr>
          </a:p>
        </p:txBody>
      </p:sp>
      <p:sp>
        <p:nvSpPr>
          <p:cNvPr id="348" name="Прямоугольник 4"/>
          <p:cNvSpPr/>
          <p:nvPr/>
        </p:nvSpPr>
        <p:spPr>
          <a:xfrm>
            <a:off x="782280" y="4312800"/>
            <a:ext cx="3312000" cy="2046240"/>
          </a:xfrm>
          <a:prstGeom prst="rect">
            <a:avLst/>
          </a:prstGeom>
          <a:noFill/>
          <a:ln w="0">
            <a:noFill/>
          </a:ln>
        </p:spPr>
        <p:style>
          <a:lnRef idx="0"/>
          <a:fillRef idx="0"/>
          <a:effectRef idx="0"/>
          <a:fontRef idx="minor"/>
        </p:style>
        <p:txBody>
          <a:bodyPr lIns="90000" rIns="90000" tIns="45000" bIns="45000" anchor="t">
            <a:spAutoFit/>
          </a:bodyPr>
          <a:p>
            <a:pPr algn="just">
              <a:lnSpc>
                <a:spcPct val="107000"/>
              </a:lnSpc>
            </a:pPr>
            <a:r>
              <a:rPr b="0" lang="ru-RU" sz="2400" spc="-1" strike="noStrike">
                <a:solidFill>
                  <a:srgbClr val="001933"/>
                </a:solidFill>
                <a:latin typeface="Arial"/>
                <a:ea typeface="Calibri"/>
              </a:rPr>
              <a:t>Проблема</a:t>
            </a:r>
            <a:endParaRPr b="0" lang="ru-RU" sz="2400" spc="-1" strike="noStrike">
              <a:solidFill>
                <a:srgbClr val="000000"/>
              </a:solidFill>
              <a:latin typeface="Arial"/>
            </a:endParaRPr>
          </a:p>
          <a:p>
            <a:pPr algn="just">
              <a:lnSpc>
                <a:spcPct val="107000"/>
              </a:lnSpc>
            </a:pPr>
            <a:r>
              <a:rPr b="0" lang="ru-RU" sz="2400" spc="-1" strike="noStrike">
                <a:solidFill>
                  <a:srgbClr val="001933"/>
                </a:solidFill>
                <a:latin typeface="Arial"/>
                <a:ea typeface="Calibri"/>
              </a:rPr>
              <a:t>Авторская позиция</a:t>
            </a:r>
            <a:endParaRPr b="0" lang="ru-RU" sz="2400" spc="-1" strike="noStrike">
              <a:solidFill>
                <a:srgbClr val="000000"/>
              </a:solidFill>
              <a:latin typeface="Arial"/>
            </a:endParaRPr>
          </a:p>
          <a:p>
            <a:pPr algn="just">
              <a:lnSpc>
                <a:spcPct val="107000"/>
              </a:lnSpc>
            </a:pPr>
            <a:r>
              <a:rPr b="0" lang="ru-RU" sz="2400" spc="-1" strike="noStrike">
                <a:solidFill>
                  <a:srgbClr val="001933"/>
                </a:solidFill>
                <a:latin typeface="Arial"/>
                <a:ea typeface="Calibri"/>
              </a:rPr>
              <a:t>Комментарий</a:t>
            </a:r>
            <a:endParaRPr b="0" lang="ru-RU" sz="2400" spc="-1" strike="noStrike">
              <a:solidFill>
                <a:srgbClr val="000000"/>
              </a:solidFill>
              <a:latin typeface="Arial"/>
            </a:endParaRPr>
          </a:p>
          <a:p>
            <a:pPr algn="just">
              <a:lnSpc>
                <a:spcPct val="107000"/>
              </a:lnSpc>
            </a:pPr>
            <a:r>
              <a:rPr b="0" lang="ru-RU" sz="2400" spc="-1" strike="noStrike">
                <a:solidFill>
                  <a:srgbClr val="001933"/>
                </a:solidFill>
                <a:latin typeface="Arial"/>
                <a:ea typeface="Calibri"/>
              </a:rPr>
              <a:t>Собственное мнение</a:t>
            </a:r>
            <a:endParaRPr b="0" lang="ru-RU" sz="2400" spc="-1" strike="noStrike">
              <a:solidFill>
                <a:srgbClr val="000000"/>
              </a:solidFill>
              <a:latin typeface="Arial"/>
            </a:endParaRPr>
          </a:p>
          <a:p>
            <a:pPr algn="just">
              <a:lnSpc>
                <a:spcPct val="107000"/>
              </a:lnSpc>
            </a:pPr>
            <a:r>
              <a:rPr b="0" lang="ru-RU" sz="2400" spc="-1" strike="noStrike">
                <a:solidFill>
                  <a:srgbClr val="001933"/>
                </a:solidFill>
                <a:latin typeface="Arial"/>
                <a:ea typeface="Calibri"/>
              </a:rPr>
              <a:t>Обоснование</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10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9"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Двухчастное (двухтезисное) сочинение</a:t>
            </a:r>
            <a:endParaRPr b="0" lang="ru-RU" sz="3200" spc="-1" strike="noStrike">
              <a:solidFill>
                <a:srgbClr val="003366"/>
              </a:solidFill>
              <a:latin typeface="Arial"/>
            </a:endParaRPr>
          </a:p>
        </p:txBody>
      </p:sp>
      <p:sp>
        <p:nvSpPr>
          <p:cNvPr id="350" name="Прямоугольник 5"/>
          <p:cNvSpPr/>
          <p:nvPr/>
        </p:nvSpPr>
        <p:spPr>
          <a:xfrm>
            <a:off x="395640" y="1628640"/>
            <a:ext cx="4752000" cy="872280"/>
          </a:xfrm>
          <a:prstGeom prst="rect">
            <a:avLst/>
          </a:prstGeom>
          <a:noFill/>
          <a:ln w="0">
            <a:noFill/>
          </a:ln>
        </p:spPr>
        <p:style>
          <a:lnRef idx="0"/>
          <a:fillRef idx="0"/>
          <a:effectRef idx="0"/>
          <a:fontRef idx="minor"/>
        </p:style>
        <p:txBody>
          <a:bodyPr lIns="90000" rIns="90000" tIns="45000" bIns="45000" anchor="t">
            <a:spAutoFit/>
          </a:bodyPr>
          <a:p>
            <a:pPr algn="just">
              <a:lnSpc>
                <a:spcPct val="107000"/>
              </a:lnSpc>
            </a:pPr>
            <a:r>
              <a:rPr b="0" lang="ru-RU" sz="2400" spc="-1" strike="noStrike">
                <a:solidFill>
                  <a:srgbClr val="001933"/>
                </a:solidFill>
                <a:latin typeface="Arial"/>
                <a:ea typeface="Calibri"/>
              </a:rPr>
              <a:t>Тезис 1 (авторская позиция)</a:t>
            </a:r>
            <a:endParaRPr b="0" lang="ru-RU" sz="2400" spc="-1" strike="noStrike">
              <a:solidFill>
                <a:srgbClr val="000000"/>
              </a:solidFill>
              <a:latin typeface="Arial"/>
            </a:endParaRPr>
          </a:p>
          <a:p>
            <a:pPr algn="just">
              <a:lnSpc>
                <a:spcPct val="107000"/>
              </a:lnSpc>
            </a:pPr>
            <a:r>
              <a:rPr b="0" lang="ru-RU" sz="2400" spc="-1" strike="noStrike">
                <a:solidFill>
                  <a:srgbClr val="001933"/>
                </a:solidFill>
                <a:latin typeface="Arial"/>
                <a:ea typeface="Calibri"/>
              </a:rPr>
              <a:t>Аргументация 1 (комментарий)</a:t>
            </a:r>
            <a:endParaRPr b="0" lang="ru-RU" sz="2400" spc="-1" strike="noStrike">
              <a:solidFill>
                <a:srgbClr val="000000"/>
              </a:solidFill>
              <a:latin typeface="Arial"/>
            </a:endParaRPr>
          </a:p>
        </p:txBody>
      </p:sp>
      <p:sp>
        <p:nvSpPr>
          <p:cNvPr id="351" name="Прямоугольник 1"/>
          <p:cNvSpPr/>
          <p:nvPr/>
        </p:nvSpPr>
        <p:spPr>
          <a:xfrm>
            <a:off x="4068000" y="3268440"/>
            <a:ext cx="4752000" cy="872280"/>
          </a:xfrm>
          <a:prstGeom prst="rect">
            <a:avLst/>
          </a:prstGeom>
          <a:noFill/>
          <a:ln w="0">
            <a:noFill/>
          </a:ln>
        </p:spPr>
        <p:style>
          <a:lnRef idx="0"/>
          <a:fillRef idx="0"/>
          <a:effectRef idx="0"/>
          <a:fontRef idx="minor"/>
        </p:style>
        <p:txBody>
          <a:bodyPr lIns="90000" rIns="90000" tIns="45000" bIns="45000" anchor="t">
            <a:spAutoFit/>
          </a:bodyPr>
          <a:p>
            <a:pPr algn="just">
              <a:lnSpc>
                <a:spcPct val="107000"/>
              </a:lnSpc>
            </a:pPr>
            <a:r>
              <a:rPr b="0" lang="ru-RU" sz="2400" spc="-1" strike="noStrike">
                <a:solidFill>
                  <a:srgbClr val="001933"/>
                </a:solidFill>
                <a:latin typeface="Arial"/>
                <a:ea typeface="Calibri"/>
              </a:rPr>
              <a:t>Тезис 2 (собственное мнение)</a:t>
            </a:r>
            <a:endParaRPr b="0" lang="ru-RU" sz="2400" spc="-1" strike="noStrike">
              <a:solidFill>
                <a:srgbClr val="000000"/>
              </a:solidFill>
              <a:latin typeface="Arial"/>
            </a:endParaRPr>
          </a:p>
          <a:p>
            <a:pPr algn="just">
              <a:lnSpc>
                <a:spcPct val="107000"/>
              </a:lnSpc>
            </a:pPr>
            <a:r>
              <a:rPr b="0" lang="ru-RU" sz="2400" spc="-1" strike="noStrike">
                <a:solidFill>
                  <a:srgbClr val="001933"/>
                </a:solidFill>
                <a:latin typeface="Arial"/>
                <a:ea typeface="Calibri"/>
              </a:rPr>
              <a:t>Аргументация 2 (обоснование)</a:t>
            </a:r>
            <a:endParaRPr b="0" lang="ru-RU" sz="2400" spc="-1" strike="noStrike">
              <a:solidFill>
                <a:srgbClr val="000000"/>
              </a:solidFill>
              <a:latin typeface="Arial"/>
            </a:endParaRPr>
          </a:p>
        </p:txBody>
      </p:sp>
      <p:sp>
        <p:nvSpPr>
          <p:cNvPr id="352" name="Прямоугольник 2"/>
          <p:cNvSpPr/>
          <p:nvPr/>
        </p:nvSpPr>
        <p:spPr>
          <a:xfrm>
            <a:off x="372960" y="5013000"/>
            <a:ext cx="8352720" cy="1654920"/>
          </a:xfrm>
          <a:prstGeom prst="rect">
            <a:avLst/>
          </a:prstGeom>
          <a:noFill/>
          <a:ln w="0">
            <a:noFill/>
          </a:ln>
        </p:spPr>
        <p:style>
          <a:lnRef idx="0"/>
          <a:fillRef idx="0"/>
          <a:effectRef idx="0"/>
          <a:fontRef idx="minor"/>
        </p:style>
        <p:txBody>
          <a:bodyPr lIns="90000" rIns="90000" tIns="45000" bIns="45000" anchor="t">
            <a:spAutoFit/>
          </a:bodyPr>
          <a:p>
            <a:pPr marL="343080" indent="-343080" algn="just">
              <a:lnSpc>
                <a:spcPct val="107000"/>
              </a:lnSpc>
              <a:buClr>
                <a:srgbClr val="ff0000"/>
              </a:buClr>
              <a:buFont typeface="Arial"/>
              <a:buChar char="•"/>
            </a:pPr>
            <a:r>
              <a:rPr b="0" lang="ru-RU" sz="2400" spc="-1" strike="noStrike">
                <a:solidFill>
                  <a:srgbClr val="ff0000"/>
                </a:solidFill>
                <a:latin typeface="Arial"/>
                <a:ea typeface="Calibri"/>
              </a:rPr>
              <a:t>Как сделать логичный переход к собственному мнению с учётом удалённости авторской позиции?</a:t>
            </a:r>
            <a:endParaRPr b="0" lang="ru-RU" sz="2400" spc="-1" strike="noStrike">
              <a:solidFill>
                <a:srgbClr val="000000"/>
              </a:solidFill>
              <a:latin typeface="Arial"/>
            </a:endParaRPr>
          </a:p>
          <a:p>
            <a:pPr marL="343080" indent="-343080" algn="just">
              <a:lnSpc>
                <a:spcPct val="107000"/>
              </a:lnSpc>
              <a:buClr>
                <a:srgbClr val="ff0000"/>
              </a:buClr>
              <a:buFont typeface="Arial"/>
              <a:buChar char="•"/>
            </a:pPr>
            <a:r>
              <a:rPr b="0" lang="ru-RU" sz="2400" spc="-1" strike="noStrike">
                <a:solidFill>
                  <a:srgbClr val="ff0000"/>
                </a:solidFill>
                <a:latin typeface="Arial"/>
                <a:ea typeface="Calibri"/>
              </a:rPr>
              <a:t>А как раньше формулировали авторскую позицию           при  удалённости проблемы?!</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10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3"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Переход на десятикритериальную </a:t>
            </a:r>
            <a:br>
              <a:rPr sz="3200"/>
            </a:br>
            <a:r>
              <a:rPr b="1" lang="ru-RU" sz="3200" spc="-1" strike="noStrike">
                <a:solidFill>
                  <a:srgbClr val="003366"/>
                </a:solidFill>
                <a:latin typeface="Arial"/>
              </a:rPr>
              <a:t>систему оценивания</a:t>
            </a:r>
            <a:endParaRPr b="0" lang="ru-RU" sz="3200" spc="-1" strike="noStrike">
              <a:solidFill>
                <a:srgbClr val="003366"/>
              </a:solidFill>
              <a:latin typeface="Arial"/>
            </a:endParaRPr>
          </a:p>
        </p:txBody>
      </p:sp>
      <p:sp>
        <p:nvSpPr>
          <p:cNvPr id="354" name="Прямоугольник 5"/>
          <p:cNvSpPr/>
          <p:nvPr/>
        </p:nvSpPr>
        <p:spPr>
          <a:xfrm>
            <a:off x="395640" y="1340640"/>
            <a:ext cx="8356320" cy="4296240"/>
          </a:xfrm>
          <a:prstGeom prst="rect">
            <a:avLst/>
          </a:prstGeom>
          <a:noFill/>
          <a:ln w="0">
            <a:noFill/>
          </a:ln>
        </p:spPr>
        <p:style>
          <a:lnRef idx="0"/>
          <a:fillRef idx="0"/>
          <a:effectRef idx="0"/>
          <a:fontRef idx="minor"/>
        </p:style>
        <p:txBody>
          <a:bodyPr lIns="90000" rIns="90000" tIns="45000" bIns="45000" anchor="t">
            <a:spAutoFit/>
          </a:bodyPr>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Исключён критерий, связанный с самостоятельным поиском экзаменуемым проблемы, так как само задание 27 теперь содержит формулировку проблемы. </a:t>
            </a:r>
            <a:endParaRPr b="0" lang="ru-RU" sz="2400" spc="-1" strike="noStrike">
              <a:solidFill>
                <a:srgbClr val="000000"/>
              </a:solidFill>
              <a:latin typeface="Arial"/>
            </a:endParaRPr>
          </a:p>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Исключён был также обновлённый в 2024 г. критерий «Богатство речи» (критерий К6). Однако подходы, связанные с оцениванием речевых повторов в рамках исключённого критерия, будут сохранены                          при оценивании соблюдения речевых норм (критерий К10).</a:t>
            </a:r>
            <a:endParaRPr b="0" lang="ru-RU" sz="2400" spc="-1" strike="noStrike">
              <a:solidFill>
                <a:srgbClr val="000000"/>
              </a:solidFill>
              <a:latin typeface="Arial"/>
            </a:endParaRPr>
          </a:p>
          <a:p>
            <a:pPr algn="just">
              <a:lnSpc>
                <a:spcPct val="107000"/>
              </a:lnSpc>
            </a:pPr>
            <a:endParaRPr b="0" lang="ru-RU" sz="18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10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5" name="PlaceHolder 1"/>
          <p:cNvSpPr>
            <a:spLocks noGrp="1"/>
          </p:cNvSpPr>
          <p:nvPr>
            <p:ph type="title"/>
          </p:nvPr>
        </p:nvSpPr>
        <p:spPr>
          <a:xfrm>
            <a:off x="0" y="365040"/>
            <a:ext cx="910800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Пересмотр системы оценивания </a:t>
            </a:r>
            <a:br>
              <a:rPr sz="3200"/>
            </a:br>
            <a:r>
              <a:rPr b="1" lang="ru-RU" sz="3200" spc="-1" strike="noStrike">
                <a:solidFill>
                  <a:srgbClr val="003366"/>
                </a:solidFill>
                <a:latin typeface="Arial"/>
              </a:rPr>
              <a:t>по критерию К3 (Собственное отношение)</a:t>
            </a:r>
            <a:endParaRPr b="0" lang="ru-RU" sz="3200" spc="-1" strike="noStrike">
              <a:solidFill>
                <a:srgbClr val="003366"/>
              </a:solidFill>
              <a:latin typeface="Arial"/>
            </a:endParaRPr>
          </a:p>
        </p:txBody>
      </p:sp>
      <p:sp>
        <p:nvSpPr>
          <p:cNvPr id="356" name="Прямоугольник 5"/>
          <p:cNvSpPr/>
          <p:nvPr/>
        </p:nvSpPr>
        <p:spPr>
          <a:xfrm>
            <a:off x="395640" y="1340640"/>
            <a:ext cx="8356320" cy="4687560"/>
          </a:xfrm>
          <a:prstGeom prst="rect">
            <a:avLst/>
          </a:prstGeom>
          <a:noFill/>
          <a:ln w="0">
            <a:noFill/>
          </a:ln>
        </p:spPr>
        <p:style>
          <a:lnRef idx="0"/>
          <a:fillRef idx="0"/>
          <a:effectRef idx="0"/>
          <a:fontRef idx="minor"/>
        </p:style>
        <p:txBody>
          <a:bodyPr lIns="90000" rIns="90000" tIns="45000" bIns="45000" anchor="t">
            <a:spAutoFit/>
          </a:bodyPr>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Применена политомическая шкала оценивания                   (2 б. – 1 б. – 0 б.). Предполагается, что тем самым будет в большей степени поощряться весомая аргументация, используемая экзаменуемыми.</a:t>
            </a:r>
            <a:endParaRPr b="0" lang="ru-RU" sz="2400" spc="-1" strike="noStrike">
              <a:solidFill>
                <a:srgbClr val="000000"/>
              </a:solidFill>
              <a:latin typeface="Arial"/>
            </a:endParaRPr>
          </a:p>
          <a:p>
            <a:pPr algn="just">
              <a:lnSpc>
                <a:spcPct val="107000"/>
              </a:lnSpc>
            </a:pPr>
            <a:r>
              <a:rPr b="0" i="1" lang="ru-RU" sz="2400" spc="-1" strike="noStrike">
                <a:solidFill>
                  <a:srgbClr val="001933"/>
                </a:solidFill>
                <a:latin typeface="Arial"/>
                <a:ea typeface="Calibri"/>
              </a:rPr>
              <a:t>Собственное мнение</a:t>
            </a:r>
            <a:endParaRPr b="0" lang="ru-RU" sz="2400" spc="-1" strike="noStrike">
              <a:solidFill>
                <a:srgbClr val="000000"/>
              </a:solidFill>
              <a:latin typeface="Arial"/>
            </a:endParaRPr>
          </a:p>
          <a:p>
            <a:pPr algn="just">
              <a:lnSpc>
                <a:spcPct val="107000"/>
              </a:lnSpc>
            </a:pPr>
            <a:r>
              <a:rPr b="0" i="1" lang="ru-RU" sz="2400" spc="-1" strike="noStrike">
                <a:solidFill>
                  <a:srgbClr val="001933"/>
                </a:solidFill>
                <a:latin typeface="Arial"/>
                <a:ea typeface="Calibri"/>
              </a:rPr>
              <a:t>Обоснование</a:t>
            </a:r>
            <a:endParaRPr b="0" lang="ru-RU" sz="2400" spc="-1" strike="noStrike">
              <a:solidFill>
                <a:srgbClr val="000000"/>
              </a:solidFill>
              <a:latin typeface="Arial"/>
            </a:endParaRPr>
          </a:p>
          <a:p>
            <a:pPr algn="just">
              <a:lnSpc>
                <a:spcPct val="107000"/>
              </a:lnSpc>
            </a:pPr>
            <a:r>
              <a:rPr b="0" i="1" lang="ru-RU" sz="2400" spc="-1" strike="noStrike">
                <a:solidFill>
                  <a:srgbClr val="001933"/>
                </a:solidFill>
                <a:latin typeface="Arial"/>
                <a:ea typeface="Calibri"/>
              </a:rPr>
              <a:t>Пример-аргумент</a:t>
            </a:r>
            <a:endParaRPr b="0" lang="ru-RU" sz="2400" spc="-1" strike="noStrike">
              <a:solidFill>
                <a:srgbClr val="000000"/>
              </a:solidFill>
              <a:latin typeface="Arial"/>
            </a:endParaRPr>
          </a:p>
          <a:p>
            <a:pPr algn="just">
              <a:lnSpc>
                <a:spcPct val="107000"/>
              </a:lnSpc>
            </a:pPr>
            <a:endParaRPr b="0" lang="ru-RU" sz="2400" spc="-1" strike="noStrike">
              <a:solidFill>
                <a:srgbClr val="000000"/>
              </a:solidFill>
              <a:latin typeface="Arial"/>
            </a:endParaRPr>
          </a:p>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Недопущение в сочинении обращения к графическим жанрам (ни в каком виде и безотносительно к виду примера-аргумента).</a:t>
            </a:r>
            <a:endParaRPr b="0" lang="ru-RU" sz="2400" spc="-1" strike="noStrike">
              <a:solidFill>
                <a:srgbClr val="000000"/>
              </a:solidFill>
              <a:latin typeface="Arial"/>
            </a:endParaRPr>
          </a:p>
          <a:p>
            <a:pPr algn="just">
              <a:lnSpc>
                <a:spcPct val="107000"/>
              </a:lnSpc>
            </a:pPr>
            <a:endParaRPr b="0" lang="ru-RU" sz="18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10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7" name="PlaceHolder 1"/>
          <p:cNvSpPr>
            <a:spLocks noGrp="1"/>
          </p:cNvSpPr>
          <p:nvPr>
            <p:ph type="title"/>
          </p:nvPr>
        </p:nvSpPr>
        <p:spPr>
          <a:xfrm>
            <a:off x="0" y="365040"/>
            <a:ext cx="910800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Иные изменения </a:t>
            </a:r>
            <a:br>
              <a:rPr sz="3200"/>
            </a:br>
            <a:r>
              <a:rPr b="1" lang="ru-RU" sz="3200" spc="-1" strike="noStrike">
                <a:solidFill>
                  <a:srgbClr val="003366"/>
                </a:solidFill>
                <a:latin typeface="Arial"/>
              </a:rPr>
              <a:t>в критериальной базе оценивания</a:t>
            </a:r>
            <a:endParaRPr b="0" lang="ru-RU" sz="3200" spc="-1" strike="noStrike">
              <a:solidFill>
                <a:srgbClr val="003366"/>
              </a:solidFill>
              <a:latin typeface="Arial"/>
            </a:endParaRPr>
          </a:p>
        </p:txBody>
      </p:sp>
      <p:sp>
        <p:nvSpPr>
          <p:cNvPr id="358" name="Прямоугольник 5"/>
          <p:cNvSpPr/>
          <p:nvPr/>
        </p:nvSpPr>
        <p:spPr>
          <a:xfrm>
            <a:off x="375840" y="1124640"/>
            <a:ext cx="8356320" cy="2437560"/>
          </a:xfrm>
          <a:prstGeom prst="rect">
            <a:avLst/>
          </a:prstGeom>
          <a:noFill/>
          <a:ln w="0">
            <a:noFill/>
          </a:ln>
        </p:spPr>
        <p:style>
          <a:lnRef idx="0"/>
          <a:fillRef idx="0"/>
          <a:effectRef idx="0"/>
          <a:fontRef idx="minor"/>
        </p:style>
        <p:txBody>
          <a:bodyPr lIns="90000" rIns="90000" tIns="45000" bIns="45000" anchor="t">
            <a:spAutoFit/>
          </a:bodyPr>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Критерий «Смысловая цельность, речевая связность                            и последовательность изложения» переименован                в «Логичность речи».  </a:t>
            </a:r>
            <a:endParaRPr b="0" lang="ru-RU" sz="2400" spc="-1" strike="noStrike">
              <a:solidFill>
                <a:srgbClr val="000000"/>
              </a:solidFill>
              <a:latin typeface="Arial"/>
            </a:endParaRPr>
          </a:p>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Критерий «Соблюдение фактологической точности» переименован в критерий «Фактическая точность речи» и перемещён на позицию К4. </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10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59" name="PlaceHolder 1"/>
          <p:cNvSpPr>
            <a:spLocks noGrp="1"/>
          </p:cNvSpPr>
          <p:nvPr>
            <p:ph type="title"/>
          </p:nvPr>
        </p:nvSpPr>
        <p:spPr>
          <a:xfrm>
            <a:off x="0" y="365040"/>
            <a:ext cx="910800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Иные изменения </a:t>
            </a:r>
            <a:br>
              <a:rPr sz="3200"/>
            </a:br>
            <a:r>
              <a:rPr b="1" lang="ru-RU" sz="3200" spc="-1" strike="noStrike">
                <a:solidFill>
                  <a:srgbClr val="003366"/>
                </a:solidFill>
                <a:latin typeface="Arial"/>
              </a:rPr>
              <a:t>в критериальной базе оценивания</a:t>
            </a:r>
            <a:endParaRPr b="0" lang="ru-RU" sz="3200" spc="-1" strike="noStrike">
              <a:solidFill>
                <a:srgbClr val="003366"/>
              </a:solidFill>
              <a:latin typeface="Arial"/>
            </a:endParaRPr>
          </a:p>
        </p:txBody>
      </p:sp>
      <p:sp>
        <p:nvSpPr>
          <p:cNvPr id="360" name="Прямоугольник 5"/>
          <p:cNvSpPr/>
          <p:nvPr/>
        </p:nvSpPr>
        <p:spPr>
          <a:xfrm>
            <a:off x="375840" y="1124640"/>
            <a:ext cx="8356320" cy="2437560"/>
          </a:xfrm>
          <a:prstGeom prst="rect">
            <a:avLst/>
          </a:prstGeom>
          <a:noFill/>
          <a:ln w="0">
            <a:noFill/>
          </a:ln>
        </p:spPr>
        <p:style>
          <a:lnRef idx="0"/>
          <a:fillRef idx="0"/>
          <a:effectRef idx="0"/>
          <a:fontRef idx="minor"/>
        </p:style>
        <p:txBody>
          <a:bodyPr lIns="90000" rIns="90000" tIns="45000" bIns="45000" anchor="t">
            <a:spAutoFit/>
          </a:bodyPr>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Критерий «Соблюдение этических норм» сохранён,                                но перемещён на позицию К6 и скорректирован.</a:t>
            </a:r>
            <a:endParaRPr b="0" lang="ru-RU" sz="2400" spc="-1" strike="noStrike">
              <a:solidFill>
                <a:srgbClr val="000000"/>
              </a:solidFill>
              <a:latin typeface="Arial"/>
            </a:endParaRPr>
          </a:p>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Критерий «Соблюдение этических норм» сохранён,                                но перемещён на позицию К6 и скорректирован.</a:t>
            </a:r>
            <a:endParaRPr b="0" lang="ru-RU" sz="2400" spc="-1" strike="noStrike">
              <a:solidFill>
                <a:srgbClr val="000000"/>
              </a:solidFill>
              <a:latin typeface="Arial"/>
            </a:endParaRPr>
          </a:p>
        </p:txBody>
      </p:sp>
      <p:sp>
        <p:nvSpPr>
          <p:cNvPr id="361" name="Прямоугольник 1"/>
          <p:cNvSpPr/>
          <p:nvPr/>
        </p:nvSpPr>
        <p:spPr>
          <a:xfrm>
            <a:off x="730080" y="3285000"/>
            <a:ext cx="2232000" cy="2046240"/>
          </a:xfrm>
          <a:prstGeom prst="rect">
            <a:avLst/>
          </a:prstGeom>
          <a:noFill/>
          <a:ln w="0">
            <a:noFill/>
          </a:ln>
        </p:spPr>
        <p:style>
          <a:lnRef idx="0"/>
          <a:fillRef idx="0"/>
          <a:effectRef idx="0"/>
          <a:fontRef idx="minor"/>
        </p:style>
        <p:txBody>
          <a:bodyPr lIns="90000" rIns="90000" tIns="45000" bIns="45000" anchor="t">
            <a:spAutoFit/>
          </a:bodyPr>
          <a:p>
            <a:pPr algn="ctr">
              <a:lnSpc>
                <a:spcPct val="107000"/>
              </a:lnSpc>
              <a:tabLst>
                <a:tab algn="l" pos="0"/>
              </a:tabLst>
            </a:pPr>
            <a:r>
              <a:rPr b="1" lang="ru-RU" sz="2400" spc="-1" strike="noStrike">
                <a:solidFill>
                  <a:srgbClr val="001933"/>
                </a:solidFill>
                <a:latin typeface="Arial"/>
                <a:ea typeface="Calibri"/>
              </a:rPr>
              <a:t>Содержание сочинения</a:t>
            </a:r>
            <a:endParaRPr b="0" lang="ru-RU" sz="2400" spc="-1" strike="noStrike">
              <a:solidFill>
                <a:srgbClr val="000000"/>
              </a:solidFill>
              <a:latin typeface="Arial"/>
            </a:endParaRPr>
          </a:p>
          <a:p>
            <a:pPr algn="just">
              <a:lnSpc>
                <a:spcPct val="107000"/>
              </a:lnSpc>
              <a:tabLst>
                <a:tab algn="l" pos="0"/>
              </a:tabLst>
            </a:pPr>
            <a:r>
              <a:rPr b="0" lang="ru-RU" sz="2400" spc="-1" strike="noStrike">
                <a:solidFill>
                  <a:srgbClr val="001933"/>
                </a:solidFill>
                <a:latin typeface="Arial"/>
                <a:ea typeface="Calibri"/>
              </a:rPr>
              <a:t>К1</a:t>
            </a:r>
            <a:endParaRPr b="0" lang="ru-RU" sz="2400" spc="-1" strike="noStrike">
              <a:solidFill>
                <a:srgbClr val="000000"/>
              </a:solidFill>
              <a:latin typeface="Arial"/>
            </a:endParaRPr>
          </a:p>
          <a:p>
            <a:pPr algn="just">
              <a:lnSpc>
                <a:spcPct val="107000"/>
              </a:lnSpc>
              <a:tabLst>
                <a:tab algn="l" pos="0"/>
              </a:tabLst>
            </a:pPr>
            <a:r>
              <a:rPr b="0" lang="ru-RU" sz="2400" spc="-1" strike="noStrike">
                <a:solidFill>
                  <a:srgbClr val="001933"/>
                </a:solidFill>
                <a:latin typeface="Arial"/>
                <a:ea typeface="Calibri"/>
              </a:rPr>
              <a:t>К2</a:t>
            </a:r>
            <a:endParaRPr b="0" lang="ru-RU" sz="2400" spc="-1" strike="noStrike">
              <a:solidFill>
                <a:srgbClr val="000000"/>
              </a:solidFill>
              <a:latin typeface="Arial"/>
            </a:endParaRPr>
          </a:p>
          <a:p>
            <a:pPr algn="just">
              <a:lnSpc>
                <a:spcPct val="107000"/>
              </a:lnSpc>
              <a:tabLst>
                <a:tab algn="l" pos="0"/>
              </a:tabLst>
            </a:pPr>
            <a:r>
              <a:rPr b="0" lang="ru-RU" sz="2400" spc="-1" strike="noStrike">
                <a:solidFill>
                  <a:srgbClr val="001933"/>
                </a:solidFill>
                <a:latin typeface="Arial"/>
                <a:ea typeface="Calibri"/>
              </a:rPr>
              <a:t>К3</a:t>
            </a:r>
            <a:endParaRPr b="0" lang="ru-RU" sz="2400" spc="-1" strike="noStrike">
              <a:solidFill>
                <a:srgbClr val="000000"/>
              </a:solidFill>
              <a:latin typeface="Arial"/>
            </a:endParaRPr>
          </a:p>
        </p:txBody>
      </p:sp>
      <p:sp>
        <p:nvSpPr>
          <p:cNvPr id="362" name="Прямоугольник 2"/>
          <p:cNvSpPr/>
          <p:nvPr/>
        </p:nvSpPr>
        <p:spPr>
          <a:xfrm>
            <a:off x="3450960" y="2911680"/>
            <a:ext cx="2448000" cy="2437560"/>
          </a:xfrm>
          <a:prstGeom prst="rect">
            <a:avLst/>
          </a:prstGeom>
          <a:noFill/>
          <a:ln w="0">
            <a:noFill/>
          </a:ln>
        </p:spPr>
        <p:style>
          <a:lnRef idx="0"/>
          <a:fillRef idx="0"/>
          <a:effectRef idx="0"/>
          <a:fontRef idx="minor"/>
        </p:style>
        <p:txBody>
          <a:bodyPr lIns="90000" rIns="90000" tIns="45000" bIns="45000" anchor="t">
            <a:spAutoFit/>
          </a:bodyPr>
          <a:p>
            <a:pPr algn="ctr">
              <a:lnSpc>
                <a:spcPct val="107000"/>
              </a:lnSpc>
              <a:tabLst>
                <a:tab algn="l" pos="0"/>
              </a:tabLst>
            </a:pPr>
            <a:r>
              <a:rPr b="1" lang="ru-RU" sz="2400" spc="-1" strike="noStrike">
                <a:solidFill>
                  <a:srgbClr val="001933"/>
                </a:solidFill>
                <a:latin typeface="Arial"/>
                <a:ea typeface="Calibri"/>
              </a:rPr>
              <a:t>Речевое оформление сочинения</a:t>
            </a:r>
            <a:endParaRPr b="0" lang="ru-RU" sz="2400" spc="-1" strike="noStrike">
              <a:solidFill>
                <a:srgbClr val="000000"/>
              </a:solidFill>
              <a:latin typeface="Arial"/>
            </a:endParaRPr>
          </a:p>
          <a:p>
            <a:pPr algn="just">
              <a:lnSpc>
                <a:spcPct val="107000"/>
              </a:lnSpc>
              <a:tabLst>
                <a:tab algn="l" pos="0"/>
              </a:tabLst>
            </a:pPr>
            <a:r>
              <a:rPr b="0" lang="ru-RU" sz="2400" spc="-1" strike="noStrike">
                <a:solidFill>
                  <a:srgbClr val="001933"/>
                </a:solidFill>
                <a:latin typeface="Arial"/>
                <a:ea typeface="Calibri"/>
              </a:rPr>
              <a:t>К4</a:t>
            </a:r>
            <a:endParaRPr b="0" lang="ru-RU" sz="2400" spc="-1" strike="noStrike">
              <a:solidFill>
                <a:srgbClr val="000000"/>
              </a:solidFill>
              <a:latin typeface="Arial"/>
            </a:endParaRPr>
          </a:p>
          <a:p>
            <a:pPr algn="just">
              <a:lnSpc>
                <a:spcPct val="107000"/>
              </a:lnSpc>
              <a:tabLst>
                <a:tab algn="l" pos="0"/>
              </a:tabLst>
            </a:pPr>
            <a:r>
              <a:rPr b="0" lang="ru-RU" sz="2400" spc="-1" strike="noStrike">
                <a:solidFill>
                  <a:srgbClr val="001933"/>
                </a:solidFill>
                <a:latin typeface="Arial"/>
                <a:ea typeface="Calibri"/>
              </a:rPr>
              <a:t>К5</a:t>
            </a:r>
            <a:endParaRPr b="0" lang="ru-RU" sz="2400" spc="-1" strike="noStrike">
              <a:solidFill>
                <a:srgbClr val="000000"/>
              </a:solidFill>
              <a:latin typeface="Arial"/>
            </a:endParaRPr>
          </a:p>
          <a:p>
            <a:pPr algn="just">
              <a:lnSpc>
                <a:spcPct val="107000"/>
              </a:lnSpc>
              <a:tabLst>
                <a:tab algn="l" pos="0"/>
              </a:tabLst>
            </a:pPr>
            <a:r>
              <a:rPr b="0" lang="ru-RU" sz="2400" spc="-1" strike="noStrike">
                <a:solidFill>
                  <a:srgbClr val="001933"/>
                </a:solidFill>
                <a:latin typeface="Arial"/>
                <a:ea typeface="Calibri"/>
              </a:rPr>
              <a:t>К6</a:t>
            </a:r>
            <a:endParaRPr b="0" lang="ru-RU" sz="2400" spc="-1" strike="noStrike">
              <a:solidFill>
                <a:srgbClr val="000000"/>
              </a:solidFill>
              <a:latin typeface="Arial"/>
            </a:endParaRPr>
          </a:p>
        </p:txBody>
      </p:sp>
      <p:sp>
        <p:nvSpPr>
          <p:cNvPr id="363" name="Прямоугольник 3"/>
          <p:cNvSpPr/>
          <p:nvPr/>
        </p:nvSpPr>
        <p:spPr>
          <a:xfrm>
            <a:off x="6300360" y="3133800"/>
            <a:ext cx="2232000" cy="2437560"/>
          </a:xfrm>
          <a:prstGeom prst="rect">
            <a:avLst/>
          </a:prstGeom>
          <a:noFill/>
          <a:ln w="0">
            <a:noFill/>
          </a:ln>
        </p:spPr>
        <p:style>
          <a:lnRef idx="0"/>
          <a:fillRef idx="0"/>
          <a:effectRef idx="0"/>
          <a:fontRef idx="minor"/>
        </p:style>
        <p:txBody>
          <a:bodyPr lIns="90000" rIns="90000" tIns="45000" bIns="45000" anchor="t">
            <a:spAutoFit/>
          </a:bodyPr>
          <a:p>
            <a:pPr algn="ctr">
              <a:lnSpc>
                <a:spcPct val="107000"/>
              </a:lnSpc>
              <a:tabLst>
                <a:tab algn="l" pos="0"/>
              </a:tabLst>
            </a:pPr>
            <a:r>
              <a:rPr b="1" lang="ru-RU" sz="2400" spc="-1" strike="noStrike">
                <a:solidFill>
                  <a:srgbClr val="001933"/>
                </a:solidFill>
                <a:latin typeface="Arial"/>
                <a:ea typeface="Calibri"/>
              </a:rPr>
              <a:t>Грамотность сочинения</a:t>
            </a:r>
            <a:endParaRPr b="0" lang="ru-RU" sz="2400" spc="-1" strike="noStrike">
              <a:solidFill>
                <a:srgbClr val="000000"/>
              </a:solidFill>
              <a:latin typeface="Arial"/>
            </a:endParaRPr>
          </a:p>
          <a:p>
            <a:pPr algn="just">
              <a:lnSpc>
                <a:spcPct val="107000"/>
              </a:lnSpc>
              <a:tabLst>
                <a:tab algn="l" pos="0"/>
              </a:tabLst>
            </a:pPr>
            <a:r>
              <a:rPr b="0" lang="ru-RU" sz="2400" spc="-1" strike="noStrike">
                <a:solidFill>
                  <a:srgbClr val="001933"/>
                </a:solidFill>
                <a:latin typeface="Arial"/>
                <a:ea typeface="Calibri"/>
              </a:rPr>
              <a:t>К7</a:t>
            </a:r>
            <a:endParaRPr b="0" lang="ru-RU" sz="2400" spc="-1" strike="noStrike">
              <a:solidFill>
                <a:srgbClr val="000000"/>
              </a:solidFill>
              <a:latin typeface="Arial"/>
            </a:endParaRPr>
          </a:p>
          <a:p>
            <a:pPr algn="just">
              <a:lnSpc>
                <a:spcPct val="107000"/>
              </a:lnSpc>
              <a:tabLst>
                <a:tab algn="l" pos="0"/>
              </a:tabLst>
            </a:pPr>
            <a:r>
              <a:rPr b="0" lang="ru-RU" sz="2400" spc="-1" strike="noStrike">
                <a:solidFill>
                  <a:srgbClr val="001933"/>
                </a:solidFill>
                <a:latin typeface="Arial"/>
                <a:ea typeface="Calibri"/>
              </a:rPr>
              <a:t>К8</a:t>
            </a:r>
            <a:endParaRPr b="0" lang="ru-RU" sz="2400" spc="-1" strike="noStrike">
              <a:solidFill>
                <a:srgbClr val="000000"/>
              </a:solidFill>
              <a:latin typeface="Arial"/>
            </a:endParaRPr>
          </a:p>
          <a:p>
            <a:pPr algn="just">
              <a:lnSpc>
                <a:spcPct val="107000"/>
              </a:lnSpc>
              <a:tabLst>
                <a:tab algn="l" pos="0"/>
              </a:tabLst>
            </a:pPr>
            <a:r>
              <a:rPr b="0" lang="ru-RU" sz="2400" spc="-1" strike="noStrike">
                <a:solidFill>
                  <a:srgbClr val="001933"/>
                </a:solidFill>
                <a:latin typeface="Arial"/>
                <a:ea typeface="Calibri"/>
              </a:rPr>
              <a:t>К9</a:t>
            </a:r>
            <a:endParaRPr b="0" lang="ru-RU" sz="2400" spc="-1" strike="noStrike">
              <a:solidFill>
                <a:srgbClr val="000000"/>
              </a:solidFill>
              <a:latin typeface="Arial"/>
            </a:endParaRPr>
          </a:p>
          <a:p>
            <a:pPr algn="just">
              <a:lnSpc>
                <a:spcPct val="107000"/>
              </a:lnSpc>
              <a:tabLst>
                <a:tab algn="l" pos="0"/>
              </a:tabLst>
            </a:pPr>
            <a:r>
              <a:rPr b="0" lang="ru-RU" sz="2400" spc="-1" strike="noStrike">
                <a:solidFill>
                  <a:srgbClr val="001933"/>
                </a:solidFill>
                <a:latin typeface="Arial"/>
                <a:ea typeface="Calibri"/>
              </a:rPr>
              <a:t>К10</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10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64" name="PlaceHolder 1"/>
          <p:cNvSpPr>
            <a:spLocks noGrp="1"/>
          </p:cNvSpPr>
          <p:nvPr>
            <p:ph type="title"/>
          </p:nvPr>
        </p:nvSpPr>
        <p:spPr>
          <a:xfrm>
            <a:off x="0" y="365040"/>
            <a:ext cx="910800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Иные изменения </a:t>
            </a:r>
            <a:br>
              <a:rPr sz="3200"/>
            </a:br>
            <a:r>
              <a:rPr b="1" lang="ru-RU" sz="3200" spc="-1" strike="noStrike">
                <a:solidFill>
                  <a:srgbClr val="003366"/>
                </a:solidFill>
                <a:latin typeface="Arial"/>
              </a:rPr>
              <a:t>в критериальной базе оценивания</a:t>
            </a:r>
            <a:endParaRPr b="0" lang="ru-RU" sz="3200" spc="-1" strike="noStrike">
              <a:solidFill>
                <a:srgbClr val="003366"/>
              </a:solidFill>
              <a:latin typeface="Arial"/>
            </a:endParaRPr>
          </a:p>
        </p:txBody>
      </p:sp>
      <p:sp>
        <p:nvSpPr>
          <p:cNvPr id="365" name="Прямоугольник 5"/>
          <p:cNvSpPr/>
          <p:nvPr/>
        </p:nvSpPr>
        <p:spPr>
          <a:xfrm>
            <a:off x="375840" y="1412640"/>
            <a:ext cx="8356320" cy="5470200"/>
          </a:xfrm>
          <a:prstGeom prst="rect">
            <a:avLst/>
          </a:prstGeom>
          <a:noFill/>
          <a:ln w="0">
            <a:noFill/>
          </a:ln>
        </p:spPr>
        <p:style>
          <a:lnRef idx="0"/>
          <a:fillRef idx="0"/>
          <a:effectRef idx="0"/>
          <a:fontRef idx="minor"/>
        </p:style>
        <p:txBody>
          <a:bodyPr lIns="90000" rIns="90000" tIns="45000" bIns="45000" anchor="t">
            <a:spAutoFit/>
          </a:bodyPr>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Увеличен вес критериев грамотности (нынешние критерии К9 «Соблюдение грамматических норм»                   и К10 «Соблюдение речевых норм»): в каждом                   из отмеченных критериев добавлено по 1 баллу. </a:t>
            </a:r>
            <a:endParaRPr b="0" lang="ru-RU" sz="2400" spc="-1" strike="noStrike">
              <a:solidFill>
                <a:srgbClr val="000000"/>
              </a:solidFill>
              <a:latin typeface="Arial"/>
            </a:endParaRPr>
          </a:p>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Увеличен порог с 69 до 99 слов, при котором экзаменационное сочинение не проверяется (по всем критериям ставится 0 баллов).</a:t>
            </a:r>
            <a:endParaRPr b="0" lang="ru-RU" sz="2400" spc="-1" strike="noStrike">
              <a:solidFill>
                <a:srgbClr val="000000"/>
              </a:solidFill>
              <a:latin typeface="Arial"/>
            </a:endParaRPr>
          </a:p>
          <a:p>
            <a:pPr algn="just">
              <a:lnSpc>
                <a:spcPct val="107000"/>
              </a:lnSpc>
              <a:tabLst>
                <a:tab algn="l" pos="0"/>
              </a:tabLst>
            </a:pPr>
            <a:r>
              <a:rPr b="0" lang="ru-RU" sz="2400" spc="-1" strike="noStrike">
                <a:solidFill>
                  <a:srgbClr val="001933"/>
                </a:solidFill>
                <a:latin typeface="Arial"/>
                <a:ea typeface="Calibri"/>
              </a:rPr>
              <a:t>_______________________________________________</a:t>
            </a:r>
            <a:endParaRPr b="0" lang="ru-RU" sz="2400" spc="-1" strike="noStrike">
              <a:solidFill>
                <a:srgbClr val="000000"/>
              </a:solidFill>
              <a:latin typeface="Arial"/>
            </a:endParaRPr>
          </a:p>
          <a:p>
            <a:pPr marL="343080" indent="-343080" algn="just">
              <a:lnSpc>
                <a:spcPct val="107000"/>
              </a:lnSpc>
              <a:buClr>
                <a:srgbClr val="001933"/>
              </a:buClr>
              <a:buFont typeface="Arial"/>
              <a:buChar char="•"/>
              <a:tabLst>
                <a:tab algn="l" pos="0"/>
              </a:tabLst>
            </a:pPr>
            <a:r>
              <a:rPr b="0" lang="ru-RU" sz="2400" spc="-1" strike="noStrike">
                <a:solidFill>
                  <a:srgbClr val="001933"/>
                </a:solidFill>
                <a:latin typeface="Arial"/>
                <a:ea typeface="Calibri"/>
              </a:rPr>
              <a:t>Первичный балл за развёрнутый ответ увеличен                с 21 балла до 22 баллов. Первичный балл                             за выполнение работы в целом сохранён и составляет 50 баллов.</a:t>
            </a:r>
            <a:endParaRPr b="0" lang="ru-RU" sz="2400" spc="-1" strike="noStrike">
              <a:solidFill>
                <a:srgbClr val="000000"/>
              </a:solidFill>
              <a:latin typeface="Arial"/>
            </a:endParaRPr>
          </a:p>
          <a:p>
            <a:pPr algn="just">
              <a:lnSpc>
                <a:spcPct val="107000"/>
              </a:lnSpc>
              <a:tabLst>
                <a:tab algn="l" pos="0"/>
              </a:tabLst>
            </a:pPr>
            <a:endParaRPr b="0" lang="ru-RU" sz="18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10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pic>
        <p:nvPicPr>
          <p:cNvPr id="366" name="Picture 2" descr="E:\Prezentatzia\2024\ЕГЭ_август\Обложки по русскому и литературе\rus5kl_cpm2024vpr25v_new-01.jpg"/>
          <p:cNvPicPr/>
          <p:nvPr/>
        </p:nvPicPr>
        <p:blipFill>
          <a:blip r:embed="rId2"/>
          <a:stretch/>
        </p:blipFill>
        <p:spPr>
          <a:xfrm>
            <a:off x="179640" y="2550960"/>
            <a:ext cx="2664000" cy="3686040"/>
          </a:xfrm>
          <a:prstGeom prst="rect">
            <a:avLst/>
          </a:prstGeom>
          <a:ln w="0">
            <a:solidFill>
              <a:srgbClr val="ff0000"/>
            </a:solidFill>
          </a:ln>
        </p:spPr>
      </p:pic>
      <p:pic>
        <p:nvPicPr>
          <p:cNvPr id="367" name="Picture 3" descr="E:\Prezentatzia\2024\ЕГЭ_август\Обложки по русскому и литературе\rus6kl_cpm2024vpr25v_new-01.jpg"/>
          <p:cNvPicPr/>
          <p:nvPr/>
        </p:nvPicPr>
        <p:blipFill>
          <a:blip r:embed="rId3"/>
          <a:stretch/>
        </p:blipFill>
        <p:spPr>
          <a:xfrm>
            <a:off x="2339640" y="2781000"/>
            <a:ext cx="2664000" cy="3686040"/>
          </a:xfrm>
          <a:prstGeom prst="rect">
            <a:avLst/>
          </a:prstGeom>
          <a:ln w="0">
            <a:solidFill>
              <a:srgbClr val="ff0000"/>
            </a:solidFill>
          </a:ln>
        </p:spPr>
      </p:pic>
      <p:pic>
        <p:nvPicPr>
          <p:cNvPr id="368" name="Picture 4" descr="E:\Prezentatzia\2024\ЕГЭ_август\Обложки по русскому и литературе\rus7kl_cpm2024vpr25v_new-01.jpg"/>
          <p:cNvPicPr/>
          <p:nvPr/>
        </p:nvPicPr>
        <p:blipFill>
          <a:blip r:embed="rId4"/>
          <a:stretch/>
        </p:blipFill>
        <p:spPr>
          <a:xfrm>
            <a:off x="4284000" y="2478960"/>
            <a:ext cx="2664000" cy="3686040"/>
          </a:xfrm>
          <a:prstGeom prst="rect">
            <a:avLst/>
          </a:prstGeom>
          <a:ln w="0">
            <a:solidFill>
              <a:srgbClr val="ff0000"/>
            </a:solidFill>
          </a:ln>
        </p:spPr>
      </p:pic>
      <p:pic>
        <p:nvPicPr>
          <p:cNvPr id="369" name="Picture 5" descr="E:\Prezentatzia\2024\ЕГЭ_август\Обложки по русскому и литературе\rus8kl_cpm2024vpr25v_new-01.jpg"/>
          <p:cNvPicPr/>
          <p:nvPr/>
        </p:nvPicPr>
        <p:blipFill>
          <a:blip r:embed="rId5"/>
          <a:stretch/>
        </p:blipFill>
        <p:spPr>
          <a:xfrm>
            <a:off x="6228360" y="2709000"/>
            <a:ext cx="2664000" cy="3686040"/>
          </a:xfrm>
          <a:prstGeom prst="rect">
            <a:avLst/>
          </a:prstGeom>
          <a:ln w="0">
            <a:solidFill>
              <a:srgbClr val="ff0000"/>
            </a:solidFill>
          </a:ln>
        </p:spPr>
      </p:pic>
      <p:sp>
        <p:nvSpPr>
          <p:cNvPr id="370" name="Прямоугольник 2"/>
          <p:cNvSpPr/>
          <p:nvPr/>
        </p:nvSpPr>
        <p:spPr>
          <a:xfrm>
            <a:off x="1655640" y="1304640"/>
            <a:ext cx="5939640" cy="10645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ru-RU" sz="3200" spc="-1" strike="noStrike">
                <a:solidFill>
                  <a:srgbClr val="003399"/>
                </a:solidFill>
                <a:latin typeface="Arial"/>
              </a:rPr>
              <a:t>Комплект пособий создан разработчиками ВПР</a:t>
            </a:r>
            <a:endParaRPr b="0" lang="ru-RU" sz="32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10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pic>
        <p:nvPicPr>
          <p:cNvPr id="371" name="Picture 2" descr="E:\Prezentatzia\2024\ЕГЭ_август\Обложки по русскому и литературе\rus5kl2024_70x100vpr15v-01.jpg"/>
          <p:cNvPicPr/>
          <p:nvPr/>
        </p:nvPicPr>
        <p:blipFill>
          <a:blip r:embed="rId2"/>
          <a:stretch/>
        </p:blipFill>
        <p:spPr>
          <a:xfrm>
            <a:off x="251640" y="2461320"/>
            <a:ext cx="2520000" cy="3631320"/>
          </a:xfrm>
          <a:prstGeom prst="rect">
            <a:avLst/>
          </a:prstGeom>
          <a:ln w="0">
            <a:solidFill>
              <a:srgbClr val="ff0000"/>
            </a:solidFill>
          </a:ln>
        </p:spPr>
      </p:pic>
      <p:pic>
        <p:nvPicPr>
          <p:cNvPr id="372" name="Picture 3" descr="E:\Prezentatzia\2024\ЕГЭ_август\Обложки по русскому и литературе\rus6kl2024_cpm70x100vpr15v-01.jpg"/>
          <p:cNvPicPr/>
          <p:nvPr/>
        </p:nvPicPr>
        <p:blipFill>
          <a:blip r:embed="rId3"/>
          <a:stretch/>
        </p:blipFill>
        <p:spPr>
          <a:xfrm>
            <a:off x="2267640" y="2781000"/>
            <a:ext cx="2520000" cy="3616200"/>
          </a:xfrm>
          <a:prstGeom prst="rect">
            <a:avLst/>
          </a:prstGeom>
          <a:ln w="0">
            <a:solidFill>
              <a:srgbClr val="ff0000"/>
            </a:solidFill>
          </a:ln>
        </p:spPr>
      </p:pic>
      <p:pic>
        <p:nvPicPr>
          <p:cNvPr id="373" name="Picture 5" descr="E:\Prezentatzia\2024\ЕГЭ_август\Обложки по русскому и литературе\rusf7kl2024_70x100vpr15v-01.jpg"/>
          <p:cNvPicPr/>
          <p:nvPr/>
        </p:nvPicPr>
        <p:blipFill>
          <a:blip r:embed="rId4"/>
          <a:stretch/>
        </p:blipFill>
        <p:spPr>
          <a:xfrm>
            <a:off x="4284000" y="2421000"/>
            <a:ext cx="2520000" cy="3623760"/>
          </a:xfrm>
          <a:prstGeom prst="rect">
            <a:avLst/>
          </a:prstGeom>
          <a:ln w="0">
            <a:solidFill>
              <a:srgbClr val="ff0000"/>
            </a:solidFill>
          </a:ln>
        </p:spPr>
      </p:pic>
      <p:sp>
        <p:nvSpPr>
          <p:cNvPr id="374" name="Прямоугольник 2"/>
          <p:cNvSpPr/>
          <p:nvPr/>
        </p:nvSpPr>
        <p:spPr>
          <a:xfrm>
            <a:off x="1655640" y="1304640"/>
            <a:ext cx="5939640" cy="10645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1" lang="ru-RU" sz="3200" spc="-1" strike="noStrike">
                <a:solidFill>
                  <a:srgbClr val="003399"/>
                </a:solidFill>
                <a:latin typeface="Arial"/>
              </a:rPr>
              <a:t>Комплект пособий создан разработчиками ВПР</a:t>
            </a:r>
            <a:endParaRPr b="0" lang="ru-RU" sz="3200" spc="-1" strike="noStrike">
              <a:solidFill>
                <a:srgbClr val="000000"/>
              </a:solidFill>
              <a:latin typeface="Arial"/>
            </a:endParaRPr>
          </a:p>
        </p:txBody>
      </p:sp>
      <p:pic>
        <p:nvPicPr>
          <p:cNvPr id="375" name="Picture 4" descr="E:\Prezentatzia\2024\ЕГЭ_август\Обложки по русскому и литературе\rus8kl2024_70x100vpr15v-01.jpg"/>
          <p:cNvPicPr/>
          <p:nvPr/>
        </p:nvPicPr>
        <p:blipFill>
          <a:blip r:embed="rId5"/>
          <a:stretch/>
        </p:blipFill>
        <p:spPr>
          <a:xfrm>
            <a:off x="6300360" y="2745720"/>
            <a:ext cx="2520000" cy="3635280"/>
          </a:xfrm>
          <a:prstGeom prst="rect">
            <a:avLst/>
          </a:prstGeom>
          <a:ln w="0">
            <a:solidFill>
              <a:srgbClr val="ff0000"/>
            </a:solidFill>
          </a:ln>
        </p:spPr>
      </p:pic>
    </p:spTree>
  </p:cSld>
  <mc:AlternateContent>
    <mc:Choice Requires="p14">
      <p:transition p14:dur="10">
        <p:fade/>
      </p:transition>
    </mc:Choice>
    <mc:Fallback>
      <p:transition>
        <p:fade/>
      </p:transition>
    </mc:Fallback>
  </mc:AlternateContent>
</p:sld>
</file>

<file path=ppt/slides/slide10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bg>
      <p:bgPr>
        <a:blipFill rotWithShape="0">
          <a:blip r:embed="rId1"/>
          <a:stretch/>
        </a:blipFill>
      </p:bgPr>
    </p:bg>
    <p:spTree>
      <p:nvGrpSpPr>
        <p:cNvPr id="1" name=""/>
        <p:cNvGrpSpPr/>
        <p:nvPr/>
      </p:nvGrpSpPr>
      <p:grpSpPr>
        <a:xfrm>
          <a:off x="0" y="0"/>
          <a:ext cx="0" cy="0"/>
          <a:chOff x="0" y="0"/>
          <a:chExt cx="0" cy="0"/>
        </a:xfrm>
      </p:grpSpPr>
      <p:pic>
        <p:nvPicPr>
          <p:cNvPr id="376" name="Picture 2" descr="E:\Prezentatzia\2024\ЕГЭ_август\Обложки по русскому и литературе\p_377-20424-4.jpg"/>
          <p:cNvPicPr/>
          <p:nvPr/>
        </p:nvPicPr>
        <p:blipFill>
          <a:blip r:embed="rId2"/>
          <a:stretch/>
        </p:blipFill>
        <p:spPr>
          <a:xfrm>
            <a:off x="6300360" y="1845000"/>
            <a:ext cx="1459800" cy="2016000"/>
          </a:xfrm>
          <a:prstGeom prst="rect">
            <a:avLst/>
          </a:prstGeom>
          <a:ln w="0">
            <a:solidFill>
              <a:srgbClr val="8ab98a">
                <a:lumMod val="75000"/>
              </a:srgbClr>
            </a:solidFill>
          </a:ln>
        </p:spPr>
      </p:pic>
      <p:pic>
        <p:nvPicPr>
          <p:cNvPr id="377" name="Picture 3" descr="E:\Prezentatzia\2024\ЕГЭ_август\Обложки по русскому и литературе\p_377-20425-1.jpg"/>
          <p:cNvPicPr/>
          <p:nvPr/>
        </p:nvPicPr>
        <p:blipFill>
          <a:blip r:embed="rId3"/>
          <a:stretch/>
        </p:blipFill>
        <p:spPr>
          <a:xfrm>
            <a:off x="7452360" y="1989000"/>
            <a:ext cx="1459800" cy="2016000"/>
          </a:xfrm>
          <a:prstGeom prst="rect">
            <a:avLst/>
          </a:prstGeom>
          <a:ln w="0">
            <a:solidFill>
              <a:srgbClr val="8ab98a">
                <a:lumMod val="75000"/>
              </a:srgbClr>
            </a:solidFill>
          </a:ln>
        </p:spPr>
      </p:pic>
      <p:pic>
        <p:nvPicPr>
          <p:cNvPr id="378" name="Picture 4" descr="РАБОЧАЯ ТЕТРАДЬ ПО РУССКОМУ ЯЗЫКУ: 6 КЛАСС. Ч. 1. К учебнику М. Т. Баранова, Т. А. Ладыженской, Л. А. Тростенцовой и др. &quot;Русский язык. 6 класс. В двух частях&quot;. Издание третье, переработанное и дополненное. ФГОС НОВЫЙ (к новому учебнику)."/>
          <p:cNvPicPr/>
          <p:nvPr/>
        </p:nvPicPr>
        <p:blipFill>
          <a:blip r:embed="rId4"/>
          <a:stretch/>
        </p:blipFill>
        <p:spPr>
          <a:xfrm>
            <a:off x="1691640" y="4365000"/>
            <a:ext cx="1464480" cy="2016000"/>
          </a:xfrm>
          <a:prstGeom prst="rect">
            <a:avLst/>
          </a:prstGeom>
          <a:ln w="0">
            <a:solidFill>
              <a:srgbClr val="99cc99">
                <a:lumMod val="50000"/>
              </a:srgbClr>
            </a:solidFill>
          </a:ln>
        </p:spPr>
      </p:pic>
      <p:sp>
        <p:nvSpPr>
          <p:cNvPr id="379" name="PlaceHolder 1"/>
          <p:cNvSpPr>
            <a:spLocks noGrp="1"/>
          </p:cNvSpPr>
          <p:nvPr>
            <p:ph type="title"/>
          </p:nvPr>
        </p:nvSpPr>
        <p:spPr>
          <a:xfrm>
            <a:off x="1801800" y="115920"/>
            <a:ext cx="6121080" cy="533160"/>
          </a:xfrm>
          <a:prstGeom prst="rect">
            <a:avLst/>
          </a:prstGeom>
          <a:noFill/>
          <a:ln w="9360">
            <a:noFill/>
          </a:ln>
        </p:spPr>
        <p:txBody>
          <a:bodyPr numCol="1" spcCol="0" lIns="18000" rIns="18000" anchor="b">
            <a:noAutofit/>
          </a:bodyPr>
          <a:p>
            <a:pPr indent="0">
              <a:lnSpc>
                <a:spcPct val="90000"/>
              </a:lnSpc>
              <a:buNone/>
            </a:pPr>
            <a:r>
              <a:rPr b="1" lang="ru-RU" sz="2800" spc="-1" strike="noStrike">
                <a:solidFill>
                  <a:srgbClr val="003366"/>
                </a:solidFill>
                <a:latin typeface="Arial"/>
              </a:rPr>
              <a:t>Рабочие тетради </a:t>
            </a:r>
            <a:endParaRPr b="0" lang="ru-RU" sz="2800" spc="-1" strike="noStrike">
              <a:solidFill>
                <a:srgbClr val="003366"/>
              </a:solidFill>
              <a:latin typeface="Arial"/>
            </a:endParaRPr>
          </a:p>
        </p:txBody>
      </p:sp>
      <p:sp>
        <p:nvSpPr>
          <p:cNvPr id="380" name="Rectangle 2"/>
          <p:cNvSpPr/>
          <p:nvPr/>
        </p:nvSpPr>
        <p:spPr>
          <a:xfrm>
            <a:off x="1763640" y="561960"/>
            <a:ext cx="6374880" cy="863280"/>
          </a:xfrm>
          <a:prstGeom prst="rect">
            <a:avLst/>
          </a:prstGeom>
          <a:noFill/>
          <a:ln w="9525">
            <a:noFill/>
          </a:ln>
        </p:spPr>
        <p:style>
          <a:lnRef idx="0"/>
          <a:fillRef idx="0"/>
          <a:effectRef idx="0"/>
          <a:fontRef idx="minor"/>
        </p:style>
        <p:txBody>
          <a:bodyPr lIns="90000" rIns="90000" tIns="45000" bIns="45000" anchor="t">
            <a:noAutofit/>
          </a:bodyPr>
          <a:p>
            <a:pPr>
              <a:lnSpc>
                <a:spcPct val="100000"/>
              </a:lnSpc>
            </a:pPr>
            <a:r>
              <a:rPr b="1" lang="ru-RU" sz="2000" spc="-1" strike="noStrike">
                <a:solidFill>
                  <a:srgbClr val="0070c0"/>
                </a:solidFill>
                <a:latin typeface="Arial"/>
              </a:rPr>
              <a:t>К  учебникам линии </a:t>
            </a:r>
            <a:br>
              <a:rPr sz="2000"/>
            </a:br>
            <a:r>
              <a:rPr b="1" lang="ru-RU" sz="2000" spc="-1" strike="noStrike">
                <a:solidFill>
                  <a:srgbClr val="0070c0"/>
                </a:solidFill>
                <a:latin typeface="Arial"/>
              </a:rPr>
              <a:t>Ладыженской Т. А. / Бархударова С. Г.</a:t>
            </a:r>
            <a:endParaRPr b="0" lang="ru-RU" sz="2000" spc="-1" strike="noStrike">
              <a:solidFill>
                <a:srgbClr val="000000"/>
              </a:solidFill>
              <a:latin typeface="Arial"/>
            </a:endParaRPr>
          </a:p>
        </p:txBody>
      </p:sp>
      <p:sp>
        <p:nvSpPr>
          <p:cNvPr id="381" name="TextBox 2"/>
          <p:cNvSpPr/>
          <p:nvPr/>
        </p:nvSpPr>
        <p:spPr>
          <a:xfrm>
            <a:off x="1763640" y="1556640"/>
            <a:ext cx="4608000" cy="2524680"/>
          </a:xfrm>
          <a:prstGeom prst="rect">
            <a:avLst/>
          </a:prstGeom>
          <a:noFill/>
          <a:ln w="0">
            <a:noFill/>
          </a:ln>
        </p:spPr>
        <p:style>
          <a:lnRef idx="0"/>
          <a:fillRef idx="0"/>
          <a:effectRef idx="0"/>
          <a:fontRef idx="minor"/>
        </p:style>
        <p:txBody>
          <a:bodyPr lIns="90000" rIns="90000" tIns="45000" bIns="45000" anchor="t">
            <a:spAutoFit/>
          </a:bodyPr>
          <a:p>
            <a:pPr marL="97200" indent="-97200">
              <a:lnSpc>
                <a:spcPct val="100000"/>
              </a:lnSpc>
              <a:tabLst>
                <a:tab algn="l" pos="0"/>
              </a:tabLst>
            </a:pPr>
            <a:r>
              <a:rPr b="0" lang="ru-RU" sz="2400" spc="-1" strike="noStrike">
                <a:solidFill>
                  <a:srgbClr val="0a2552"/>
                </a:solidFill>
                <a:latin typeface="Cambria"/>
              </a:rPr>
              <a:t>  </a:t>
            </a:r>
            <a:r>
              <a:rPr b="0" lang="ru-RU" sz="2400" spc="-1" strike="noStrike">
                <a:solidFill>
                  <a:srgbClr val="002060"/>
                </a:solidFill>
                <a:latin typeface="Arial"/>
              </a:rPr>
              <a:t>Типы заданий:</a:t>
            </a:r>
            <a:endParaRPr b="0" lang="ru-RU" sz="2400" spc="-1" strike="noStrike">
              <a:solidFill>
                <a:srgbClr val="000000"/>
              </a:solidFill>
              <a:latin typeface="Arial"/>
            </a:endParaRPr>
          </a:p>
          <a:p>
            <a:pPr marL="144000" indent="-144000">
              <a:lnSpc>
                <a:spcPct val="100000"/>
              </a:lnSpc>
              <a:buClr>
                <a:srgbClr val="002060"/>
              </a:buClr>
              <a:buFont typeface="Arial"/>
              <a:buChar char="•"/>
              <a:tabLst>
                <a:tab algn="l" pos="0"/>
              </a:tabLst>
            </a:pPr>
            <a:r>
              <a:rPr b="0" lang="ru-RU" sz="1600" spc="-1" strike="noStrike">
                <a:solidFill>
                  <a:srgbClr val="002060"/>
                </a:solidFill>
                <a:latin typeface="Arial"/>
              </a:rPr>
              <a:t> </a:t>
            </a:r>
            <a:r>
              <a:rPr b="0" lang="ru-RU" sz="1500" spc="-1" strike="noStrike">
                <a:solidFill>
                  <a:srgbClr val="002060"/>
                </a:solidFill>
                <a:latin typeface="Arial"/>
              </a:rPr>
              <a:t>письмо по памяти; </a:t>
            </a:r>
            <a:endParaRPr b="0" lang="ru-RU" sz="1500" spc="-1" strike="noStrike">
              <a:solidFill>
                <a:srgbClr val="000000"/>
              </a:solidFill>
              <a:latin typeface="Arial"/>
            </a:endParaRPr>
          </a:p>
          <a:p>
            <a:pPr marL="144000" indent="-144000">
              <a:lnSpc>
                <a:spcPct val="100000"/>
              </a:lnSpc>
              <a:buClr>
                <a:srgbClr val="002060"/>
              </a:buClr>
              <a:buFont typeface="Arial"/>
              <a:buChar char="•"/>
              <a:tabLst>
                <a:tab algn="l" pos="0"/>
              </a:tabLst>
            </a:pPr>
            <a:r>
              <a:rPr b="0" lang="ru-RU" sz="1500" spc="-1" strike="noStrike">
                <a:solidFill>
                  <a:srgbClr val="002060"/>
                </a:solidFill>
                <a:latin typeface="Arial"/>
              </a:rPr>
              <a:t> </a:t>
            </a:r>
            <a:r>
              <a:rPr b="0" lang="ru-RU" sz="1500" spc="-1" strike="noStrike">
                <a:solidFill>
                  <a:srgbClr val="002060"/>
                </a:solidFill>
                <a:latin typeface="Arial"/>
              </a:rPr>
              <a:t>зрительные диктанты;</a:t>
            </a:r>
            <a:endParaRPr b="0" lang="ru-RU" sz="1500" spc="-1" strike="noStrike">
              <a:solidFill>
                <a:srgbClr val="000000"/>
              </a:solidFill>
              <a:latin typeface="Arial"/>
            </a:endParaRPr>
          </a:p>
          <a:p>
            <a:pPr marL="144000" indent="-144000">
              <a:lnSpc>
                <a:spcPct val="100000"/>
              </a:lnSpc>
              <a:buClr>
                <a:srgbClr val="002060"/>
              </a:buClr>
              <a:buFont typeface="Arial"/>
              <a:buChar char="•"/>
              <a:tabLst>
                <a:tab algn="l" pos="0"/>
              </a:tabLst>
            </a:pPr>
            <a:r>
              <a:rPr b="0" lang="ru-RU" sz="1500" spc="-1" strike="noStrike">
                <a:solidFill>
                  <a:srgbClr val="002060"/>
                </a:solidFill>
                <a:latin typeface="Arial"/>
              </a:rPr>
              <a:t> </a:t>
            </a:r>
            <a:r>
              <a:rPr b="0" lang="ru-RU" sz="1500" spc="-1" strike="noStrike">
                <a:solidFill>
                  <a:srgbClr val="002060"/>
                </a:solidFill>
                <a:latin typeface="Arial"/>
              </a:rPr>
              <a:t>орфографический и  пунктуационный анализ текстов; </a:t>
            </a:r>
            <a:endParaRPr b="0" lang="ru-RU" sz="1500" spc="-1" strike="noStrike">
              <a:solidFill>
                <a:srgbClr val="000000"/>
              </a:solidFill>
              <a:latin typeface="Arial"/>
            </a:endParaRPr>
          </a:p>
          <a:p>
            <a:pPr marL="144000" indent="-144000">
              <a:lnSpc>
                <a:spcPct val="100000"/>
              </a:lnSpc>
              <a:buClr>
                <a:srgbClr val="002060"/>
              </a:buClr>
              <a:buFont typeface="Arial"/>
              <a:buChar char="•"/>
              <a:tabLst>
                <a:tab algn="l" pos="0"/>
              </a:tabLst>
            </a:pPr>
            <a:r>
              <a:rPr b="0" lang="ru-RU" sz="1500" spc="-1" strike="noStrike">
                <a:solidFill>
                  <a:srgbClr val="002060"/>
                </a:solidFill>
                <a:latin typeface="Arial"/>
              </a:rPr>
              <a:t> </a:t>
            </a:r>
            <a:r>
              <a:rPr b="0" lang="ru-RU" sz="1500" spc="-1" strike="noStrike">
                <a:solidFill>
                  <a:srgbClr val="002060"/>
                </a:solidFill>
                <a:latin typeface="Arial"/>
              </a:rPr>
              <a:t>работа над ошибками в письменных работах;  </a:t>
            </a:r>
            <a:endParaRPr b="0" lang="ru-RU" sz="1500" spc="-1" strike="noStrike">
              <a:solidFill>
                <a:srgbClr val="000000"/>
              </a:solidFill>
              <a:latin typeface="Arial"/>
            </a:endParaRPr>
          </a:p>
          <a:p>
            <a:pPr marL="144000" indent="-144000">
              <a:lnSpc>
                <a:spcPct val="100000"/>
              </a:lnSpc>
              <a:buClr>
                <a:srgbClr val="002060"/>
              </a:buClr>
              <a:buFont typeface="Arial"/>
              <a:buChar char="•"/>
              <a:tabLst>
                <a:tab algn="l" pos="0"/>
              </a:tabLst>
            </a:pPr>
            <a:r>
              <a:rPr b="0" lang="ru-RU" sz="1500" spc="-1" strike="noStrike">
                <a:solidFill>
                  <a:srgbClr val="002060"/>
                </a:solidFill>
                <a:latin typeface="Arial"/>
              </a:rPr>
              <a:t> </a:t>
            </a:r>
            <a:r>
              <a:rPr b="0" lang="ru-RU" sz="1500" spc="-1" strike="noStrike">
                <a:solidFill>
                  <a:srgbClr val="002060"/>
                </a:solidFill>
                <a:latin typeface="Arial"/>
              </a:rPr>
              <a:t>составление схем предложений; </a:t>
            </a:r>
            <a:endParaRPr b="0" lang="ru-RU" sz="1500" spc="-1" strike="noStrike">
              <a:solidFill>
                <a:srgbClr val="000000"/>
              </a:solidFill>
              <a:latin typeface="Arial"/>
            </a:endParaRPr>
          </a:p>
          <a:p>
            <a:pPr marL="144000" indent="-144000">
              <a:lnSpc>
                <a:spcPct val="100000"/>
              </a:lnSpc>
              <a:buClr>
                <a:srgbClr val="002060"/>
              </a:buClr>
              <a:buFont typeface="Arial"/>
              <a:buChar char="•"/>
              <a:tabLst>
                <a:tab algn="l" pos="0"/>
              </a:tabLst>
            </a:pPr>
            <a:r>
              <a:rPr b="0" lang="ru-RU" sz="1500" spc="-1" strike="noStrike">
                <a:solidFill>
                  <a:srgbClr val="002060"/>
                </a:solidFill>
                <a:latin typeface="Arial"/>
              </a:rPr>
              <a:t> </a:t>
            </a:r>
            <a:r>
              <a:rPr b="0" lang="ru-RU" sz="1500" spc="-1" strike="noStrike">
                <a:solidFill>
                  <a:srgbClr val="002060"/>
                </a:solidFill>
                <a:latin typeface="Arial"/>
              </a:rPr>
              <a:t>анализ пунктуационного оформления текста в  процессе подготовки к выразительному чтению и др.</a:t>
            </a:r>
            <a:endParaRPr b="0" lang="ru-RU" sz="1500" spc="-1" strike="noStrike">
              <a:solidFill>
                <a:srgbClr val="000000"/>
              </a:solidFill>
              <a:latin typeface="Arial"/>
            </a:endParaRPr>
          </a:p>
        </p:txBody>
      </p:sp>
      <p:pic>
        <p:nvPicPr>
          <p:cNvPr id="382" name="Picture 8" descr="\\V26\архив\KNIGI\UMK\UMK_Rus\UMK_rus_7kl\377-16219-3\p_377-16219-3.jpeg"/>
          <p:cNvPicPr/>
          <p:nvPr/>
        </p:nvPicPr>
        <p:blipFill>
          <a:blip r:embed="rId5"/>
          <a:stretch/>
        </p:blipFill>
        <p:spPr>
          <a:xfrm>
            <a:off x="4428000" y="4365000"/>
            <a:ext cx="1460160" cy="2016000"/>
          </a:xfrm>
          <a:prstGeom prst="rect">
            <a:avLst/>
          </a:prstGeom>
          <a:ln w="0">
            <a:solidFill>
              <a:srgbClr val="8ab98a">
                <a:lumMod val="75000"/>
              </a:srgbClr>
            </a:solidFill>
          </a:ln>
        </p:spPr>
      </p:pic>
      <p:pic>
        <p:nvPicPr>
          <p:cNvPr id="383" name="Picture 9" descr="\\V26\архив\KNIGI\UMK\UMK_Rus\UMK_rus_8kl\377-16076-2\p_377-16076-2.jpeg"/>
          <p:cNvPicPr/>
          <p:nvPr/>
        </p:nvPicPr>
        <p:blipFill>
          <a:blip r:embed="rId6"/>
          <a:stretch/>
        </p:blipFill>
        <p:spPr>
          <a:xfrm>
            <a:off x="5959080" y="4365000"/>
            <a:ext cx="1456920" cy="2016000"/>
          </a:xfrm>
          <a:prstGeom prst="rect">
            <a:avLst/>
          </a:prstGeom>
          <a:ln w="0">
            <a:solidFill>
              <a:srgbClr val="8ab98a">
                <a:lumMod val="75000"/>
              </a:srgbClr>
            </a:solidFill>
          </a:ln>
        </p:spPr>
      </p:pic>
      <p:pic>
        <p:nvPicPr>
          <p:cNvPr id="384" name="Picture 10" descr="\\V26\архив\KNIGI\UMK\UMK_Rus\UMK_rus_9kl\377-16234-6\p_377-16234-6.jpeg"/>
          <p:cNvPicPr/>
          <p:nvPr/>
        </p:nvPicPr>
        <p:blipFill>
          <a:blip r:embed="rId7"/>
          <a:stretch/>
        </p:blipFill>
        <p:spPr>
          <a:xfrm>
            <a:off x="7504200" y="4365000"/>
            <a:ext cx="1460160" cy="2016000"/>
          </a:xfrm>
          <a:prstGeom prst="rect">
            <a:avLst/>
          </a:prstGeom>
          <a:ln w="0">
            <a:solidFill>
              <a:srgbClr val="8ab98a">
                <a:lumMod val="75000"/>
              </a:srgbClr>
            </a:solidFill>
          </a:ln>
        </p:spPr>
      </p:pic>
      <p:pic>
        <p:nvPicPr>
          <p:cNvPr id="385" name="Picture 2" descr=""/>
          <p:cNvPicPr/>
          <p:nvPr/>
        </p:nvPicPr>
        <p:blipFill>
          <a:blip r:embed="rId8"/>
          <a:stretch/>
        </p:blipFill>
        <p:spPr>
          <a:xfrm>
            <a:off x="215640" y="958680"/>
            <a:ext cx="1079640" cy="381600"/>
          </a:xfrm>
          <a:prstGeom prst="rect">
            <a:avLst/>
          </a:prstGeom>
          <a:ln w="9525">
            <a:noFill/>
          </a:ln>
        </p:spPr>
      </p:pic>
      <p:pic>
        <p:nvPicPr>
          <p:cNvPr id="386" name="Picture 2" descr="РАБОЧАЯ ТЕТРАДЬ ПО РУССКОМУ ЯЗЫКУ. 6 КЛАСС. Ч. 2. К учебнику М. Т. Баранова, Т. А. Ладыженской, Л. А. Тростенцовой и др. &quot;Русский язык. 6 класс. В двух частях&quot;. Издание третье, переработанное и дополненное. ФГОС НОВЫЙ (к новому учебнику)."/>
          <p:cNvPicPr/>
          <p:nvPr/>
        </p:nvPicPr>
        <p:blipFill>
          <a:blip r:embed="rId9"/>
          <a:stretch/>
        </p:blipFill>
        <p:spPr>
          <a:xfrm>
            <a:off x="2915640" y="4437000"/>
            <a:ext cx="1439640" cy="2016000"/>
          </a:xfrm>
          <a:prstGeom prst="rect">
            <a:avLst/>
          </a:prstGeom>
          <a:ln w="0">
            <a:solidFill>
              <a:srgbClr val="99cc99">
                <a:lumMod val="50000"/>
              </a:srgbClr>
            </a:solidFill>
          </a:ln>
        </p:spPr>
      </p:pic>
    </p:spTree>
  </p:cSld>
  <mc:AlternateContent>
    <mc:Choice Requires="p14">
      <p:transition p14:dur="10">
        <p:fade/>
      </p:transition>
    </mc:Choice>
    <mc:Fallback>
      <p:transition>
        <p:fade/>
      </p:transition>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5" name="PlaceHolder 1"/>
          <p:cNvSpPr>
            <a:spLocks noGrp="1"/>
          </p:cNvSpPr>
          <p:nvPr>
            <p:ph type="title"/>
          </p:nvPr>
        </p:nvSpPr>
        <p:spPr>
          <a:xfrm>
            <a:off x="183240" y="-171360"/>
            <a:ext cx="8428320" cy="122436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Корректировка критериев </a:t>
            </a:r>
            <a:br>
              <a:rPr sz="3200"/>
            </a:br>
            <a:r>
              <a:rPr b="1" lang="ru-RU" sz="3200" spc="-1" strike="noStrike">
                <a:solidFill>
                  <a:srgbClr val="003366"/>
                </a:solidFill>
                <a:latin typeface="Arial"/>
              </a:rPr>
              <a:t>оценивания задания 4</a:t>
            </a:r>
            <a:endParaRPr b="0" lang="ru-RU" sz="3200" spc="-1" strike="noStrike">
              <a:solidFill>
                <a:srgbClr val="003366"/>
              </a:solidFill>
              <a:latin typeface="Arial"/>
            </a:endParaRPr>
          </a:p>
        </p:txBody>
      </p:sp>
      <p:sp>
        <p:nvSpPr>
          <p:cNvPr id="106" name="Прямоугольник 2"/>
          <p:cNvSpPr/>
          <p:nvPr/>
        </p:nvSpPr>
        <p:spPr>
          <a:xfrm>
            <a:off x="763200" y="980640"/>
            <a:ext cx="7848360" cy="82116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ru-RU" sz="2400" spc="-1" strike="noStrike">
                <a:solidFill>
                  <a:srgbClr val="000000"/>
                </a:solidFill>
                <a:latin typeface="Arial"/>
                <a:ea typeface="Times New Roman"/>
              </a:rPr>
              <a:t>Максимальный балл за оценивание диалога увеличен до 3 баллов.</a:t>
            </a:r>
            <a:endParaRPr b="0" lang="ru-RU" sz="2400" spc="-1" strike="noStrike">
              <a:solidFill>
                <a:srgbClr val="000000"/>
              </a:solidFill>
              <a:latin typeface="Arial"/>
            </a:endParaRPr>
          </a:p>
        </p:txBody>
      </p:sp>
      <p:pic>
        <p:nvPicPr>
          <p:cNvPr id="107" name="Рисунок 1" descr=""/>
          <p:cNvPicPr/>
          <p:nvPr/>
        </p:nvPicPr>
        <p:blipFill>
          <a:blip r:embed="rId1"/>
          <a:srcRect l="17012" t="44829" r="52270" b="20161"/>
          <a:stretch/>
        </p:blipFill>
        <p:spPr>
          <a:xfrm>
            <a:off x="885960" y="1811880"/>
            <a:ext cx="7602840" cy="487332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1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bg>
      <p:bgPr>
        <a:blipFill rotWithShape="0">
          <a:blip r:embed="rId1"/>
          <a:stretch/>
        </a:blipFill>
      </p:bgPr>
    </p:bg>
    <p:spTree>
      <p:nvGrpSpPr>
        <p:cNvPr id="1" name=""/>
        <p:cNvGrpSpPr/>
        <p:nvPr/>
      </p:nvGrpSpPr>
      <p:grpSpPr>
        <a:xfrm>
          <a:off x="0" y="0"/>
          <a:ext cx="0" cy="0"/>
          <a:chOff x="0" y="0"/>
          <a:chExt cx="0" cy="0"/>
        </a:xfrm>
      </p:grpSpPr>
      <p:pic>
        <p:nvPicPr>
          <p:cNvPr id="387" name="Picture 2" descr="ЗАЧЁТНЫЕ РАБОТЫ ПО РУССКОМУ ЯЗЫКУ. 5 КЛАСС. К учебнику Т. А. Ладыженской и др. &quot;Русский язык. 5 класс. В двух частях&quot;. Издание одиннадцатое, переработанное и дополненное. ФГОС НОВЫЙ (к новому учебнику)."/>
          <p:cNvPicPr/>
          <p:nvPr/>
        </p:nvPicPr>
        <p:blipFill>
          <a:blip r:embed="rId2"/>
          <a:stretch/>
        </p:blipFill>
        <p:spPr>
          <a:xfrm>
            <a:off x="1691640" y="1772640"/>
            <a:ext cx="2130840" cy="3024000"/>
          </a:xfrm>
          <a:prstGeom prst="rect">
            <a:avLst/>
          </a:prstGeom>
          <a:ln w="0">
            <a:solidFill>
              <a:srgbClr val="99cc99">
                <a:lumMod val="50000"/>
              </a:srgbClr>
            </a:solidFill>
          </a:ln>
        </p:spPr>
      </p:pic>
      <p:pic>
        <p:nvPicPr>
          <p:cNvPr id="388" name="Picture 4" descr="ЗАЧЁТНЫЕ РАБОТЫ ПО РУССКОМУ ЯЗЫКУ. 6 КЛАСС. К учебнику М. Т. Баранова и др. &quot;Русский язык. 6 класс. В двух частях&quot;. Издание десятое, переработанное и дополненное. ФГОС НОВЫЙ (к новому учебнику)."/>
          <p:cNvPicPr/>
          <p:nvPr/>
        </p:nvPicPr>
        <p:blipFill>
          <a:blip r:embed="rId3"/>
          <a:stretch/>
        </p:blipFill>
        <p:spPr>
          <a:xfrm>
            <a:off x="3420000" y="1484640"/>
            <a:ext cx="2117520" cy="3024000"/>
          </a:xfrm>
          <a:prstGeom prst="rect">
            <a:avLst/>
          </a:prstGeom>
          <a:ln w="0">
            <a:solidFill>
              <a:srgbClr val="99cc99">
                <a:lumMod val="50000"/>
              </a:srgbClr>
            </a:solidFill>
          </a:ln>
        </p:spPr>
      </p:pic>
      <p:sp>
        <p:nvSpPr>
          <p:cNvPr id="389" name="PlaceHolder 1"/>
          <p:cNvSpPr>
            <a:spLocks noGrp="1"/>
          </p:cNvSpPr>
          <p:nvPr>
            <p:ph type="title"/>
          </p:nvPr>
        </p:nvSpPr>
        <p:spPr>
          <a:xfrm>
            <a:off x="1801800" y="115920"/>
            <a:ext cx="6121080" cy="533160"/>
          </a:xfrm>
          <a:prstGeom prst="rect">
            <a:avLst/>
          </a:prstGeom>
          <a:noFill/>
          <a:ln w="9360">
            <a:noFill/>
          </a:ln>
        </p:spPr>
        <p:txBody>
          <a:bodyPr numCol="1" spcCol="0" lIns="18000" rIns="18000" anchor="b">
            <a:noAutofit/>
          </a:bodyPr>
          <a:p>
            <a:pPr indent="0">
              <a:lnSpc>
                <a:spcPct val="90000"/>
              </a:lnSpc>
              <a:buNone/>
            </a:pPr>
            <a:r>
              <a:rPr b="1" lang="ru-RU" sz="2800" spc="-1" strike="noStrike">
                <a:solidFill>
                  <a:srgbClr val="003366"/>
                </a:solidFill>
                <a:latin typeface="Arial"/>
              </a:rPr>
              <a:t>Зачётные работы</a:t>
            </a:r>
            <a:endParaRPr b="0" lang="ru-RU" sz="2800" spc="-1" strike="noStrike">
              <a:solidFill>
                <a:srgbClr val="003366"/>
              </a:solidFill>
              <a:latin typeface="Arial"/>
            </a:endParaRPr>
          </a:p>
        </p:txBody>
      </p:sp>
      <p:sp>
        <p:nvSpPr>
          <p:cNvPr id="390" name="Rectangle 2"/>
          <p:cNvSpPr/>
          <p:nvPr/>
        </p:nvSpPr>
        <p:spPr>
          <a:xfrm>
            <a:off x="1763640" y="561960"/>
            <a:ext cx="6374880" cy="863280"/>
          </a:xfrm>
          <a:prstGeom prst="rect">
            <a:avLst/>
          </a:prstGeom>
          <a:noFill/>
          <a:ln w="9525">
            <a:noFill/>
          </a:ln>
        </p:spPr>
        <p:style>
          <a:lnRef idx="0"/>
          <a:fillRef idx="0"/>
          <a:effectRef idx="0"/>
          <a:fontRef idx="minor"/>
        </p:style>
        <p:txBody>
          <a:bodyPr lIns="90000" rIns="90000" tIns="45000" bIns="45000" anchor="t">
            <a:noAutofit/>
          </a:bodyPr>
          <a:p>
            <a:pPr>
              <a:lnSpc>
                <a:spcPct val="100000"/>
              </a:lnSpc>
            </a:pPr>
            <a:r>
              <a:rPr b="1" lang="ru-RU" sz="2000" spc="-1" strike="noStrike">
                <a:solidFill>
                  <a:srgbClr val="0070c0"/>
                </a:solidFill>
                <a:latin typeface="Arial"/>
              </a:rPr>
              <a:t>К  учебникам линии </a:t>
            </a:r>
            <a:br>
              <a:rPr sz="2000"/>
            </a:br>
            <a:r>
              <a:rPr b="1" lang="ru-RU" sz="2000" spc="-1" strike="noStrike">
                <a:solidFill>
                  <a:srgbClr val="0070c0"/>
                </a:solidFill>
                <a:latin typeface="Arial"/>
              </a:rPr>
              <a:t>Ладыженской Т. А. / Бархударова С. Г.</a:t>
            </a:r>
            <a:endParaRPr b="0" lang="ru-RU" sz="2000" spc="-1" strike="noStrike">
              <a:solidFill>
                <a:srgbClr val="000000"/>
              </a:solidFill>
              <a:latin typeface="Arial"/>
            </a:endParaRPr>
          </a:p>
          <a:p>
            <a:pPr>
              <a:lnSpc>
                <a:spcPct val="100000"/>
              </a:lnSpc>
            </a:pPr>
            <a:endParaRPr b="0" lang="ru-RU" sz="2000" spc="-1" strike="noStrike">
              <a:solidFill>
                <a:srgbClr val="000000"/>
              </a:solidFill>
              <a:latin typeface="Arial"/>
            </a:endParaRPr>
          </a:p>
        </p:txBody>
      </p:sp>
      <p:sp>
        <p:nvSpPr>
          <p:cNvPr id="391" name="Прямоугольник 10"/>
          <p:cNvSpPr/>
          <p:nvPr/>
        </p:nvSpPr>
        <p:spPr>
          <a:xfrm>
            <a:off x="1691640" y="4653000"/>
            <a:ext cx="7272360" cy="1843560"/>
          </a:xfrm>
          <a:prstGeom prst="rect">
            <a:avLst/>
          </a:prstGeom>
          <a:noFill/>
          <a:ln w="0">
            <a:noFill/>
          </a:ln>
        </p:spPr>
        <p:style>
          <a:lnRef idx="0"/>
          <a:fillRef idx="0"/>
          <a:effectRef idx="0"/>
          <a:fontRef idx="minor"/>
        </p:style>
        <p:txBody>
          <a:bodyPr lIns="90000" rIns="90000" tIns="45000" bIns="45000" anchor="t">
            <a:spAutoFit/>
          </a:bodyPr>
          <a:p>
            <a:pPr>
              <a:lnSpc>
                <a:spcPct val="80000"/>
              </a:lnSpc>
              <a:spcBef>
                <a:spcPts val="601"/>
              </a:spcBef>
            </a:pPr>
            <a:r>
              <a:rPr b="1" lang="ru-RU" sz="1800" spc="-1" strike="noStrike">
                <a:solidFill>
                  <a:schemeClr val="accent4"/>
                </a:solidFill>
                <a:latin typeface="Arial"/>
              </a:rPr>
              <a:t>     </a:t>
            </a:r>
            <a:endParaRPr b="0" lang="ru-RU" sz="1800" spc="-1" strike="noStrike">
              <a:solidFill>
                <a:srgbClr val="000000"/>
              </a:solidFill>
              <a:latin typeface="Arial"/>
            </a:endParaRPr>
          </a:p>
          <a:p>
            <a:pPr>
              <a:lnSpc>
                <a:spcPts val="2500"/>
              </a:lnSpc>
              <a:spcBef>
                <a:spcPts val="601"/>
              </a:spcBef>
            </a:pPr>
            <a:r>
              <a:rPr b="1" lang="ru-RU" sz="1800" spc="-1" strike="noStrike">
                <a:solidFill>
                  <a:schemeClr val="accent4"/>
                </a:solidFill>
                <a:latin typeface="Arial"/>
              </a:rPr>
              <a:t>Отличительные   особенности пособий</a:t>
            </a:r>
            <a:endParaRPr b="0" lang="ru-RU" sz="1800" spc="-1" strike="noStrike">
              <a:solidFill>
                <a:srgbClr val="000000"/>
              </a:solidFill>
              <a:latin typeface="Arial"/>
            </a:endParaRPr>
          </a:p>
          <a:p>
            <a:pPr>
              <a:lnSpc>
                <a:spcPts val="2001"/>
              </a:lnSpc>
              <a:spcBef>
                <a:spcPts val="601"/>
              </a:spcBef>
            </a:pPr>
            <a:r>
              <a:rPr b="1" lang="ru-RU" sz="1800" spc="-1" strike="noStrike">
                <a:solidFill>
                  <a:schemeClr val="accent4"/>
                </a:solidFill>
                <a:latin typeface="Arial"/>
              </a:rPr>
              <a:t>Задания на развитие </a:t>
            </a:r>
            <a:endParaRPr b="0" lang="ru-RU" sz="1800" spc="-1" strike="noStrike">
              <a:solidFill>
                <a:srgbClr val="000000"/>
              </a:solidFill>
              <a:latin typeface="Arial"/>
            </a:endParaRPr>
          </a:p>
          <a:p>
            <a:pPr marL="181080" indent="-181080">
              <a:lnSpc>
                <a:spcPct val="80000"/>
              </a:lnSpc>
              <a:spcBef>
                <a:spcPts val="601"/>
              </a:spcBef>
              <a:buClr>
                <a:srgbClr val="002a56"/>
              </a:buClr>
              <a:buFont typeface="Wingdings" charset="2"/>
              <a:buChar char=""/>
            </a:pPr>
            <a:r>
              <a:rPr b="0" lang="ru-RU" sz="1800" spc="-1" strike="noStrike">
                <a:solidFill>
                  <a:schemeClr val="accent4"/>
                </a:solidFill>
                <a:latin typeface="Arial"/>
              </a:rPr>
              <a:t>функциональной  грамотности, </a:t>
            </a:r>
            <a:endParaRPr b="0" lang="ru-RU" sz="1800" spc="-1" strike="noStrike">
              <a:solidFill>
                <a:srgbClr val="000000"/>
              </a:solidFill>
              <a:latin typeface="Arial"/>
            </a:endParaRPr>
          </a:p>
          <a:p>
            <a:pPr marL="181080" indent="-181080">
              <a:lnSpc>
                <a:spcPct val="80000"/>
              </a:lnSpc>
              <a:spcBef>
                <a:spcPts val="601"/>
              </a:spcBef>
              <a:buClr>
                <a:srgbClr val="002a56"/>
              </a:buClr>
              <a:buFont typeface="Wingdings" charset="2"/>
              <a:buChar char=""/>
            </a:pPr>
            <a:r>
              <a:rPr b="0" lang="ru-RU" sz="1800" spc="-1" strike="noStrike">
                <a:solidFill>
                  <a:schemeClr val="accent4"/>
                </a:solidFill>
                <a:latin typeface="Arial"/>
              </a:rPr>
              <a:t>умений обобщать, устанавливать аналогии, классифицировать, строить логическое рассуждение, умозаключение.</a:t>
            </a:r>
            <a:endParaRPr b="0" lang="ru-RU" sz="1800" spc="-1" strike="noStrike">
              <a:solidFill>
                <a:srgbClr val="000000"/>
              </a:solidFill>
              <a:latin typeface="Arial"/>
            </a:endParaRPr>
          </a:p>
        </p:txBody>
      </p:sp>
      <p:pic>
        <p:nvPicPr>
          <p:cNvPr id="392" name="Picture 2" descr=""/>
          <p:cNvPicPr/>
          <p:nvPr/>
        </p:nvPicPr>
        <p:blipFill>
          <a:blip r:embed="rId4"/>
          <a:stretch/>
        </p:blipFill>
        <p:spPr>
          <a:xfrm>
            <a:off x="215640" y="958680"/>
            <a:ext cx="1079640" cy="381600"/>
          </a:xfrm>
          <a:prstGeom prst="rect">
            <a:avLst/>
          </a:prstGeom>
          <a:ln w="9525">
            <a:noFill/>
          </a:ln>
        </p:spPr>
      </p:pic>
      <p:pic>
        <p:nvPicPr>
          <p:cNvPr id="393" name="Picture 2" descr="E:\Prezentatzia\2024\ЕГЭ_август\Обложки по русскому и литературе\p_377-20432-9.jpg"/>
          <p:cNvPicPr/>
          <p:nvPr/>
        </p:nvPicPr>
        <p:blipFill>
          <a:blip r:embed="rId5"/>
          <a:stretch/>
        </p:blipFill>
        <p:spPr>
          <a:xfrm>
            <a:off x="5148000" y="1772640"/>
            <a:ext cx="2124000" cy="3024000"/>
          </a:xfrm>
          <a:prstGeom prst="rect">
            <a:avLst/>
          </a:prstGeom>
          <a:ln w="0">
            <a:solidFill>
              <a:srgbClr val="8ab98a">
                <a:lumMod val="75000"/>
              </a:srgbClr>
            </a:solidFill>
          </a:ln>
        </p:spPr>
      </p:pic>
      <p:pic>
        <p:nvPicPr>
          <p:cNvPr id="394" name="Picture 5" descr="\\V26\архив\KNIGI\UMK\UMK_Rus\UMK_rus_8kl\377-16043-4\t_377-16043-4.jpg"/>
          <p:cNvPicPr/>
          <p:nvPr/>
        </p:nvPicPr>
        <p:blipFill>
          <a:blip r:embed="rId6"/>
          <a:stretch/>
        </p:blipFill>
        <p:spPr>
          <a:xfrm>
            <a:off x="6841800" y="1484640"/>
            <a:ext cx="2122200" cy="3024000"/>
          </a:xfrm>
          <a:prstGeom prst="rect">
            <a:avLst/>
          </a:prstGeom>
          <a:ln w="0">
            <a:solidFill>
              <a:srgbClr val="8ab98a">
                <a:lumMod val="75000"/>
              </a:srgbClr>
            </a:solidFill>
          </a:ln>
        </p:spPr>
      </p:pic>
    </p:spTree>
  </p:cSld>
  <mc:AlternateContent>
    <mc:Choice Requires="p14">
      <p:transition p14:dur="10">
        <p:fade/>
      </p:transition>
    </mc:Choice>
    <mc:Fallback>
      <p:transition>
        <p:fade/>
      </p:transition>
    </mc:Fallback>
  </mc:AlternateContent>
</p:sld>
</file>

<file path=ppt/slides/slide1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bg>
      <p:bgPr>
        <a:blipFill rotWithShape="0">
          <a:blip r:embed="rId1"/>
          <a:stretch/>
        </a:blipFill>
      </p:bgPr>
    </p:bg>
    <p:spTree>
      <p:nvGrpSpPr>
        <p:cNvPr id="1" name=""/>
        <p:cNvGrpSpPr/>
        <p:nvPr/>
      </p:nvGrpSpPr>
      <p:grpSpPr>
        <a:xfrm>
          <a:off x="0" y="0"/>
          <a:ext cx="0" cy="0"/>
          <a:chOff x="0" y="0"/>
          <a:chExt cx="0" cy="0"/>
        </a:xfrm>
      </p:grpSpPr>
      <p:sp>
        <p:nvSpPr>
          <p:cNvPr id="395" name="PlaceHolder 1"/>
          <p:cNvSpPr>
            <a:spLocks noGrp="1"/>
          </p:cNvSpPr>
          <p:nvPr>
            <p:ph type="title"/>
          </p:nvPr>
        </p:nvSpPr>
        <p:spPr>
          <a:xfrm>
            <a:off x="1822320" y="108000"/>
            <a:ext cx="6121080" cy="533160"/>
          </a:xfrm>
          <a:prstGeom prst="rect">
            <a:avLst/>
          </a:prstGeom>
          <a:noFill/>
          <a:ln w="9360">
            <a:noFill/>
          </a:ln>
        </p:spPr>
        <p:txBody>
          <a:bodyPr numCol="1" spcCol="0" lIns="18000" rIns="18000" anchor="b">
            <a:noAutofit/>
          </a:bodyPr>
          <a:p>
            <a:pPr indent="0">
              <a:lnSpc>
                <a:spcPct val="90000"/>
              </a:lnSpc>
              <a:buNone/>
            </a:pPr>
            <a:r>
              <a:rPr b="1" lang="ru-RU" sz="2800" spc="-1" strike="noStrike">
                <a:solidFill>
                  <a:srgbClr val="003366"/>
                </a:solidFill>
                <a:latin typeface="Arial"/>
              </a:rPr>
              <a:t>Диктанты и изложения</a:t>
            </a:r>
            <a:endParaRPr b="0" lang="ru-RU" sz="2800" spc="-1" strike="noStrike">
              <a:solidFill>
                <a:srgbClr val="003366"/>
              </a:solidFill>
              <a:latin typeface="Arial"/>
            </a:endParaRPr>
          </a:p>
        </p:txBody>
      </p:sp>
      <p:sp>
        <p:nvSpPr>
          <p:cNvPr id="396" name="Rectangle 2"/>
          <p:cNvSpPr/>
          <p:nvPr/>
        </p:nvSpPr>
        <p:spPr>
          <a:xfrm>
            <a:off x="1776240" y="549360"/>
            <a:ext cx="7200720" cy="863280"/>
          </a:xfrm>
          <a:prstGeom prst="rect">
            <a:avLst/>
          </a:prstGeom>
          <a:noFill/>
          <a:ln w="9525">
            <a:noFill/>
          </a:ln>
        </p:spPr>
        <p:style>
          <a:lnRef idx="0"/>
          <a:fillRef idx="0"/>
          <a:effectRef idx="0"/>
          <a:fontRef idx="minor"/>
        </p:style>
        <p:txBody>
          <a:bodyPr lIns="90000" rIns="90000" tIns="45000" bIns="45000" anchor="t">
            <a:noAutofit/>
          </a:bodyPr>
          <a:p>
            <a:pPr>
              <a:lnSpc>
                <a:spcPct val="100000"/>
              </a:lnSpc>
            </a:pPr>
            <a:r>
              <a:rPr b="1" lang="ru-RU" sz="1600" spc="-1" strike="noStrike">
                <a:solidFill>
                  <a:srgbClr val="0070c0"/>
                </a:solidFill>
                <a:latin typeface="Arial"/>
              </a:rPr>
              <a:t>Контроль и коррекция знаний. Развитие орфографических, пунктуационных умений. Формирование коммуникативной компетенции учащихся.</a:t>
            </a:r>
            <a:endParaRPr b="0" lang="ru-RU" sz="1600" spc="-1" strike="noStrike">
              <a:solidFill>
                <a:srgbClr val="000000"/>
              </a:solidFill>
              <a:latin typeface="Arial"/>
            </a:endParaRPr>
          </a:p>
        </p:txBody>
      </p:sp>
      <p:pic>
        <p:nvPicPr>
          <p:cNvPr id="397" name="Picture 9" descr="E:\Prezentatzia\2015\rus_umk\obl\d_I\377_08652_9.jpg"/>
          <p:cNvPicPr/>
          <p:nvPr/>
        </p:nvPicPr>
        <p:blipFill>
          <a:blip r:embed="rId2"/>
          <a:stretch/>
        </p:blipFill>
        <p:spPr>
          <a:xfrm>
            <a:off x="7164360" y="3573360"/>
            <a:ext cx="1740960" cy="2619000"/>
          </a:xfrm>
          <a:prstGeom prst="rect">
            <a:avLst/>
          </a:prstGeom>
          <a:ln w="0">
            <a:solidFill>
              <a:srgbClr val="003366">
                <a:lumMod val="75000"/>
              </a:srgbClr>
            </a:solidFill>
          </a:ln>
        </p:spPr>
      </p:pic>
      <p:pic>
        <p:nvPicPr>
          <p:cNvPr id="398" name="Picture 2" descr="E:\Prezentatzia\2015\rus_umk\obl\d_I\377_05060_5 copy.jpg"/>
          <p:cNvPicPr/>
          <p:nvPr/>
        </p:nvPicPr>
        <p:blipFill>
          <a:blip r:embed="rId3"/>
          <a:stretch/>
        </p:blipFill>
        <p:spPr>
          <a:xfrm>
            <a:off x="6319800" y="1522440"/>
            <a:ext cx="1852200" cy="2626920"/>
          </a:xfrm>
          <a:prstGeom prst="rect">
            <a:avLst/>
          </a:prstGeom>
          <a:ln w="0">
            <a:solidFill>
              <a:srgbClr val="003366">
                <a:lumMod val="75000"/>
              </a:srgbClr>
            </a:solidFill>
          </a:ln>
        </p:spPr>
      </p:pic>
      <p:pic>
        <p:nvPicPr>
          <p:cNvPr id="399" name="Picture 7" descr="E:\Prezentatzia\2015\rus_umk\obl\d_I\377_09065_6.jpg"/>
          <p:cNvPicPr/>
          <p:nvPr/>
        </p:nvPicPr>
        <p:blipFill>
          <a:blip r:embed="rId4"/>
          <a:stretch/>
        </p:blipFill>
        <p:spPr>
          <a:xfrm>
            <a:off x="4859280" y="3573360"/>
            <a:ext cx="1760040" cy="2619000"/>
          </a:xfrm>
          <a:prstGeom prst="rect">
            <a:avLst/>
          </a:prstGeom>
          <a:ln w="0">
            <a:solidFill>
              <a:srgbClr val="003366">
                <a:lumMod val="75000"/>
              </a:srgbClr>
            </a:solidFill>
          </a:ln>
        </p:spPr>
      </p:pic>
      <p:pic>
        <p:nvPicPr>
          <p:cNvPr id="400" name="Picture 4" descr="E:\Prezentatzia\2015\rus_umk\obl\d_I\377_06500_5.jpg"/>
          <p:cNvPicPr/>
          <p:nvPr/>
        </p:nvPicPr>
        <p:blipFill>
          <a:blip r:embed="rId5"/>
          <a:stretch/>
        </p:blipFill>
        <p:spPr>
          <a:xfrm>
            <a:off x="4189320" y="1519200"/>
            <a:ext cx="1750680" cy="2630160"/>
          </a:xfrm>
          <a:prstGeom prst="rect">
            <a:avLst/>
          </a:prstGeom>
          <a:ln w="0">
            <a:solidFill>
              <a:srgbClr val="003366">
                <a:lumMod val="75000"/>
              </a:srgbClr>
            </a:solidFill>
          </a:ln>
        </p:spPr>
      </p:pic>
      <p:pic>
        <p:nvPicPr>
          <p:cNvPr id="401" name="Picture 6" descr="E:\Prezentatzia\2015\rus_umk\obl\d_I\377_09064_9.jpg"/>
          <p:cNvPicPr/>
          <p:nvPr/>
        </p:nvPicPr>
        <p:blipFill>
          <a:blip r:embed="rId6"/>
          <a:stretch/>
        </p:blipFill>
        <p:spPr>
          <a:xfrm>
            <a:off x="2556000" y="3575160"/>
            <a:ext cx="1747440" cy="2617560"/>
          </a:xfrm>
          <a:prstGeom prst="rect">
            <a:avLst/>
          </a:prstGeom>
          <a:ln w="0">
            <a:solidFill>
              <a:srgbClr val="003366">
                <a:lumMod val="75000"/>
              </a:srgbClr>
            </a:solidFill>
          </a:ln>
        </p:spPr>
      </p:pic>
      <p:pic>
        <p:nvPicPr>
          <p:cNvPr id="402" name="Picture 8" descr="E:\Prezentatzia\2015\rus_umk\obl\d_I\377-06187-8.jpg"/>
          <p:cNvPicPr/>
          <p:nvPr/>
        </p:nvPicPr>
        <p:blipFill>
          <a:blip r:embed="rId7"/>
          <a:stretch/>
        </p:blipFill>
        <p:spPr>
          <a:xfrm>
            <a:off x="1870200" y="1484280"/>
            <a:ext cx="1765080" cy="2657160"/>
          </a:xfrm>
          <a:prstGeom prst="rect">
            <a:avLst/>
          </a:prstGeom>
          <a:ln w="0">
            <a:solidFill>
              <a:srgbClr val="003366">
                <a:lumMod val="75000"/>
              </a:srgbClr>
            </a:solidFill>
          </a:ln>
        </p:spPr>
      </p:pic>
    </p:spTree>
  </p:cSld>
  <mc:AlternateContent>
    <mc:Choice Requires="p14">
      <p:transition p14:dur="10">
        <p:fade/>
      </p:transition>
    </mc:Choice>
    <mc:Fallback>
      <p:transition>
        <p:fade/>
      </p:transition>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55">
                                  <p:stCondLst>
                                    <p:cond delay="0"/>
                                  </p:stCondLst>
                                  <p:childTnLst>
                                    <p:set>
                                      <p:cBhvr>
                                        <p:cTn id="6" dur="1" fill="hold">
                                          <p:stCondLst>
                                            <p:cond delay="0"/>
                                          </p:stCondLst>
                                        </p:cTn>
                                        <p:tgtEl>
                                          <p:spTgt spid="402"/>
                                        </p:tgtEl>
                                        <p:attrNameLst>
                                          <p:attrName>style.visibility</p:attrName>
                                        </p:attrNameLst>
                                      </p:cBhvr>
                                      <p:to>
                                        <p:strVal val="visible"/>
                                      </p:to>
                                    </p:set>
                                    <p:anim calcmode="lin" valueType="num">
                                      <p:cBhvr additive="repl">
                                        <p:cTn id="7" dur="1000" fill="hold"/>
                                        <p:tgtEl>
                                          <p:spTgt spid="402"/>
                                        </p:tgtEl>
                                        <p:attrNameLst>
                                          <p:attrName>ppt_w</p:attrName>
                                        </p:attrNameLst>
                                      </p:cBhvr>
                                      <p:tavLst>
                                        <p:tav tm="0">
                                          <p:val>
                                            <p:strVal val="#ppt_w*0.70"/>
                                          </p:val>
                                        </p:tav>
                                        <p:tav tm="100000">
                                          <p:val>
                                            <p:strVal val="#ppt_w"/>
                                          </p:val>
                                        </p:tav>
                                      </p:tavLst>
                                    </p:anim>
                                    <p:anim calcmode="lin" valueType="num">
                                      <p:cBhvr additive="repl">
                                        <p:cTn id="8" dur="1000" fill="hold"/>
                                        <p:tgtEl>
                                          <p:spTgt spid="402"/>
                                        </p:tgtEl>
                                        <p:attrNameLst>
                                          <p:attrName>ppt_h</p:attrName>
                                        </p:attrNameLst>
                                      </p:cBhvr>
                                      <p:tavLst>
                                        <p:tav tm="0">
                                          <p:val>
                                            <p:strVal val="#ppt_h"/>
                                          </p:val>
                                        </p:tav>
                                        <p:tav tm="100000">
                                          <p:val>
                                            <p:strVal val="#ppt_h"/>
                                          </p:val>
                                        </p:tav>
                                      </p:tavLst>
                                    </p:anim>
                                    <p:animEffect filter="fade" transition="in">
                                      <p:cBhvr additive="repl">
                                        <p:cTn id="9" dur="1000"/>
                                        <p:tgtEl>
                                          <p:spTgt spid="402"/>
                                        </p:tgtEl>
                                      </p:cBhvr>
                                    </p:animEffect>
                                  </p:childTnLst>
                                </p:cTn>
                              </p:par>
                              <p:par>
                                <p:cTn id="10" nodeType="withEffect" fill="hold" presetClass="entr" presetID="55">
                                  <p:stCondLst>
                                    <p:cond delay="300"/>
                                  </p:stCondLst>
                                  <p:childTnLst>
                                    <p:set>
                                      <p:cBhvr>
                                        <p:cTn id="11" dur="1" fill="hold">
                                          <p:stCondLst>
                                            <p:cond delay="0"/>
                                          </p:stCondLst>
                                        </p:cTn>
                                        <p:tgtEl>
                                          <p:spTgt spid="400"/>
                                        </p:tgtEl>
                                        <p:attrNameLst>
                                          <p:attrName>style.visibility</p:attrName>
                                        </p:attrNameLst>
                                      </p:cBhvr>
                                      <p:to>
                                        <p:strVal val="visible"/>
                                      </p:to>
                                    </p:set>
                                    <p:anim calcmode="lin" valueType="num">
                                      <p:cBhvr additive="repl">
                                        <p:cTn id="12" dur="1000" fill="hold"/>
                                        <p:tgtEl>
                                          <p:spTgt spid="400"/>
                                        </p:tgtEl>
                                        <p:attrNameLst>
                                          <p:attrName>ppt_w</p:attrName>
                                        </p:attrNameLst>
                                      </p:cBhvr>
                                      <p:tavLst>
                                        <p:tav tm="0">
                                          <p:val>
                                            <p:strVal val="#ppt_w*0.70"/>
                                          </p:val>
                                        </p:tav>
                                        <p:tav tm="100000">
                                          <p:val>
                                            <p:strVal val="#ppt_w"/>
                                          </p:val>
                                        </p:tav>
                                      </p:tavLst>
                                    </p:anim>
                                    <p:anim calcmode="lin" valueType="num">
                                      <p:cBhvr additive="repl">
                                        <p:cTn id="13" dur="1000" fill="hold"/>
                                        <p:tgtEl>
                                          <p:spTgt spid="400"/>
                                        </p:tgtEl>
                                        <p:attrNameLst>
                                          <p:attrName>ppt_h</p:attrName>
                                        </p:attrNameLst>
                                      </p:cBhvr>
                                      <p:tavLst>
                                        <p:tav tm="0">
                                          <p:val>
                                            <p:strVal val="#ppt_h"/>
                                          </p:val>
                                        </p:tav>
                                        <p:tav tm="100000">
                                          <p:val>
                                            <p:strVal val="#ppt_h"/>
                                          </p:val>
                                        </p:tav>
                                      </p:tavLst>
                                    </p:anim>
                                    <p:animEffect filter="fade" transition="in">
                                      <p:cBhvr additive="repl">
                                        <p:cTn id="14" dur="1000"/>
                                        <p:tgtEl>
                                          <p:spTgt spid="400"/>
                                        </p:tgtEl>
                                      </p:cBhvr>
                                    </p:animEffect>
                                  </p:childTnLst>
                                </p:cTn>
                              </p:par>
                              <p:par>
                                <p:cTn id="15" nodeType="withEffect" fill="hold" presetClass="entr" presetID="55">
                                  <p:stCondLst>
                                    <p:cond delay="600"/>
                                  </p:stCondLst>
                                  <p:childTnLst>
                                    <p:set>
                                      <p:cBhvr>
                                        <p:cTn id="16" dur="1" fill="hold">
                                          <p:stCondLst>
                                            <p:cond delay="0"/>
                                          </p:stCondLst>
                                        </p:cTn>
                                        <p:tgtEl>
                                          <p:spTgt spid="398"/>
                                        </p:tgtEl>
                                        <p:attrNameLst>
                                          <p:attrName>style.visibility</p:attrName>
                                        </p:attrNameLst>
                                      </p:cBhvr>
                                      <p:to>
                                        <p:strVal val="visible"/>
                                      </p:to>
                                    </p:set>
                                    <p:anim calcmode="lin" valueType="num">
                                      <p:cBhvr additive="repl">
                                        <p:cTn id="17" dur="1000" fill="hold"/>
                                        <p:tgtEl>
                                          <p:spTgt spid="398"/>
                                        </p:tgtEl>
                                        <p:attrNameLst>
                                          <p:attrName>ppt_w</p:attrName>
                                        </p:attrNameLst>
                                      </p:cBhvr>
                                      <p:tavLst>
                                        <p:tav tm="0">
                                          <p:val>
                                            <p:strVal val="#ppt_w*0.70"/>
                                          </p:val>
                                        </p:tav>
                                        <p:tav tm="100000">
                                          <p:val>
                                            <p:strVal val="#ppt_w"/>
                                          </p:val>
                                        </p:tav>
                                      </p:tavLst>
                                    </p:anim>
                                    <p:anim calcmode="lin" valueType="num">
                                      <p:cBhvr additive="repl">
                                        <p:cTn id="18" dur="1000" fill="hold"/>
                                        <p:tgtEl>
                                          <p:spTgt spid="398"/>
                                        </p:tgtEl>
                                        <p:attrNameLst>
                                          <p:attrName>ppt_h</p:attrName>
                                        </p:attrNameLst>
                                      </p:cBhvr>
                                      <p:tavLst>
                                        <p:tav tm="0">
                                          <p:val>
                                            <p:strVal val="#ppt_h"/>
                                          </p:val>
                                        </p:tav>
                                        <p:tav tm="100000">
                                          <p:val>
                                            <p:strVal val="#ppt_h"/>
                                          </p:val>
                                        </p:tav>
                                      </p:tavLst>
                                    </p:anim>
                                    <p:animEffect filter="fade" transition="in">
                                      <p:cBhvr additive="repl">
                                        <p:cTn id="19" dur="1000"/>
                                        <p:tgtEl>
                                          <p:spTgt spid="398"/>
                                        </p:tgtEl>
                                      </p:cBhvr>
                                    </p:animEffect>
                                  </p:childTnLst>
                                </p:cTn>
                              </p:par>
                              <p:par>
                                <p:cTn id="20" nodeType="withEffect" fill="hold" presetClass="entr" presetID="55">
                                  <p:stCondLst>
                                    <p:cond delay="1000"/>
                                  </p:stCondLst>
                                  <p:childTnLst>
                                    <p:set>
                                      <p:cBhvr>
                                        <p:cTn id="21" dur="1" fill="hold">
                                          <p:stCondLst>
                                            <p:cond delay="0"/>
                                          </p:stCondLst>
                                        </p:cTn>
                                        <p:tgtEl>
                                          <p:spTgt spid="401"/>
                                        </p:tgtEl>
                                        <p:attrNameLst>
                                          <p:attrName>style.visibility</p:attrName>
                                        </p:attrNameLst>
                                      </p:cBhvr>
                                      <p:to>
                                        <p:strVal val="visible"/>
                                      </p:to>
                                    </p:set>
                                    <p:anim calcmode="lin" valueType="num">
                                      <p:cBhvr additive="repl">
                                        <p:cTn id="22" dur="1000" fill="hold"/>
                                        <p:tgtEl>
                                          <p:spTgt spid="401"/>
                                        </p:tgtEl>
                                        <p:attrNameLst>
                                          <p:attrName>ppt_w</p:attrName>
                                        </p:attrNameLst>
                                      </p:cBhvr>
                                      <p:tavLst>
                                        <p:tav tm="0">
                                          <p:val>
                                            <p:strVal val="#ppt_w*0.70"/>
                                          </p:val>
                                        </p:tav>
                                        <p:tav tm="100000">
                                          <p:val>
                                            <p:strVal val="#ppt_w"/>
                                          </p:val>
                                        </p:tav>
                                      </p:tavLst>
                                    </p:anim>
                                    <p:anim calcmode="lin" valueType="num">
                                      <p:cBhvr additive="repl">
                                        <p:cTn id="23" dur="1000" fill="hold"/>
                                        <p:tgtEl>
                                          <p:spTgt spid="401"/>
                                        </p:tgtEl>
                                        <p:attrNameLst>
                                          <p:attrName>ppt_h</p:attrName>
                                        </p:attrNameLst>
                                      </p:cBhvr>
                                      <p:tavLst>
                                        <p:tav tm="0">
                                          <p:val>
                                            <p:strVal val="#ppt_h"/>
                                          </p:val>
                                        </p:tav>
                                        <p:tav tm="100000">
                                          <p:val>
                                            <p:strVal val="#ppt_h"/>
                                          </p:val>
                                        </p:tav>
                                      </p:tavLst>
                                    </p:anim>
                                    <p:animEffect filter="fade" transition="in">
                                      <p:cBhvr additive="repl">
                                        <p:cTn id="24" dur="1000"/>
                                        <p:tgtEl>
                                          <p:spTgt spid="401"/>
                                        </p:tgtEl>
                                      </p:cBhvr>
                                    </p:animEffect>
                                  </p:childTnLst>
                                </p:cTn>
                              </p:par>
                              <p:par>
                                <p:cTn id="25" nodeType="withEffect" fill="hold" presetClass="entr" presetID="55">
                                  <p:stCondLst>
                                    <p:cond delay="1300"/>
                                  </p:stCondLst>
                                  <p:childTnLst>
                                    <p:set>
                                      <p:cBhvr>
                                        <p:cTn id="26" dur="1" fill="hold">
                                          <p:stCondLst>
                                            <p:cond delay="0"/>
                                          </p:stCondLst>
                                        </p:cTn>
                                        <p:tgtEl>
                                          <p:spTgt spid="399"/>
                                        </p:tgtEl>
                                        <p:attrNameLst>
                                          <p:attrName>style.visibility</p:attrName>
                                        </p:attrNameLst>
                                      </p:cBhvr>
                                      <p:to>
                                        <p:strVal val="visible"/>
                                      </p:to>
                                    </p:set>
                                    <p:anim calcmode="lin" valueType="num">
                                      <p:cBhvr additive="repl">
                                        <p:cTn id="27" dur="1000" fill="hold"/>
                                        <p:tgtEl>
                                          <p:spTgt spid="399"/>
                                        </p:tgtEl>
                                        <p:attrNameLst>
                                          <p:attrName>ppt_w</p:attrName>
                                        </p:attrNameLst>
                                      </p:cBhvr>
                                      <p:tavLst>
                                        <p:tav tm="0">
                                          <p:val>
                                            <p:strVal val="#ppt_w*0.70"/>
                                          </p:val>
                                        </p:tav>
                                        <p:tav tm="100000">
                                          <p:val>
                                            <p:strVal val="#ppt_w"/>
                                          </p:val>
                                        </p:tav>
                                      </p:tavLst>
                                    </p:anim>
                                    <p:anim calcmode="lin" valueType="num">
                                      <p:cBhvr additive="repl">
                                        <p:cTn id="28" dur="1000" fill="hold"/>
                                        <p:tgtEl>
                                          <p:spTgt spid="399"/>
                                        </p:tgtEl>
                                        <p:attrNameLst>
                                          <p:attrName>ppt_h</p:attrName>
                                        </p:attrNameLst>
                                      </p:cBhvr>
                                      <p:tavLst>
                                        <p:tav tm="0">
                                          <p:val>
                                            <p:strVal val="#ppt_h"/>
                                          </p:val>
                                        </p:tav>
                                        <p:tav tm="100000">
                                          <p:val>
                                            <p:strVal val="#ppt_h"/>
                                          </p:val>
                                        </p:tav>
                                      </p:tavLst>
                                    </p:anim>
                                    <p:animEffect filter="fade" transition="in">
                                      <p:cBhvr additive="repl">
                                        <p:cTn id="29" dur="1000"/>
                                        <p:tgtEl>
                                          <p:spTgt spid="399"/>
                                        </p:tgtEl>
                                      </p:cBhvr>
                                    </p:animEffect>
                                  </p:childTnLst>
                                </p:cTn>
                              </p:par>
                              <p:par>
                                <p:cTn id="30" nodeType="withEffect" fill="hold" presetClass="entr" presetID="55">
                                  <p:stCondLst>
                                    <p:cond delay="1600"/>
                                  </p:stCondLst>
                                  <p:childTnLst>
                                    <p:set>
                                      <p:cBhvr>
                                        <p:cTn id="31" dur="1" fill="hold">
                                          <p:stCondLst>
                                            <p:cond delay="0"/>
                                          </p:stCondLst>
                                        </p:cTn>
                                        <p:tgtEl>
                                          <p:spTgt spid="397"/>
                                        </p:tgtEl>
                                        <p:attrNameLst>
                                          <p:attrName>style.visibility</p:attrName>
                                        </p:attrNameLst>
                                      </p:cBhvr>
                                      <p:to>
                                        <p:strVal val="visible"/>
                                      </p:to>
                                    </p:set>
                                    <p:anim calcmode="lin" valueType="num">
                                      <p:cBhvr additive="repl">
                                        <p:cTn id="32" dur="1000" fill="hold"/>
                                        <p:tgtEl>
                                          <p:spTgt spid="397"/>
                                        </p:tgtEl>
                                        <p:attrNameLst>
                                          <p:attrName>ppt_w</p:attrName>
                                        </p:attrNameLst>
                                      </p:cBhvr>
                                      <p:tavLst>
                                        <p:tav tm="0">
                                          <p:val>
                                            <p:strVal val="#ppt_w*0.70"/>
                                          </p:val>
                                        </p:tav>
                                        <p:tav tm="100000">
                                          <p:val>
                                            <p:strVal val="#ppt_w"/>
                                          </p:val>
                                        </p:tav>
                                      </p:tavLst>
                                    </p:anim>
                                    <p:anim calcmode="lin" valueType="num">
                                      <p:cBhvr additive="repl">
                                        <p:cTn id="33" dur="1000" fill="hold"/>
                                        <p:tgtEl>
                                          <p:spTgt spid="397"/>
                                        </p:tgtEl>
                                        <p:attrNameLst>
                                          <p:attrName>ppt_h</p:attrName>
                                        </p:attrNameLst>
                                      </p:cBhvr>
                                      <p:tavLst>
                                        <p:tav tm="0">
                                          <p:val>
                                            <p:strVal val="#ppt_h"/>
                                          </p:val>
                                        </p:tav>
                                        <p:tav tm="100000">
                                          <p:val>
                                            <p:strVal val="#ppt_h"/>
                                          </p:val>
                                        </p:tav>
                                      </p:tavLst>
                                    </p:anim>
                                    <p:animEffect filter="fade" transition="in">
                                      <p:cBhvr additive="repl">
                                        <p:cTn id="34" dur="1000"/>
                                        <p:tgtEl>
                                          <p:spTgt spid="3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pic>
        <p:nvPicPr>
          <p:cNvPr id="403" name="Picture 11" descr="E:\Prezentatzia\2019\obl_media\464-0008176633.jpg"/>
          <p:cNvPicPr/>
          <p:nvPr/>
        </p:nvPicPr>
        <p:blipFill>
          <a:blip r:embed="rId2"/>
          <a:stretch/>
        </p:blipFill>
        <p:spPr>
          <a:xfrm>
            <a:off x="250920" y="1844640"/>
            <a:ext cx="1626840" cy="2160360"/>
          </a:xfrm>
          <a:prstGeom prst="rect">
            <a:avLst/>
          </a:prstGeom>
          <a:ln w="9525">
            <a:noFill/>
          </a:ln>
        </p:spPr>
      </p:pic>
      <p:sp>
        <p:nvSpPr>
          <p:cNvPr id="404" name="PlaceHolder 1"/>
          <p:cNvSpPr>
            <a:spLocks noGrp="1"/>
          </p:cNvSpPr>
          <p:nvPr>
            <p:ph type="title"/>
          </p:nvPr>
        </p:nvSpPr>
        <p:spPr>
          <a:xfrm>
            <a:off x="1797120" y="1311120"/>
            <a:ext cx="7524360" cy="533160"/>
          </a:xfrm>
          <a:prstGeom prst="rect">
            <a:avLst/>
          </a:prstGeom>
          <a:noFill/>
          <a:ln w="9360">
            <a:noFill/>
          </a:ln>
        </p:spPr>
        <p:txBody>
          <a:bodyPr numCol="1" spcCol="0" lIns="18000" rIns="18000" anchor="b">
            <a:noAutofit/>
          </a:bodyPr>
          <a:p>
            <a:pPr indent="0">
              <a:lnSpc>
                <a:spcPct val="90000"/>
              </a:lnSpc>
              <a:buNone/>
            </a:pPr>
            <a:r>
              <a:rPr b="1" lang="ru-RU" sz="2400" spc="-1" strike="noStrike">
                <a:solidFill>
                  <a:srgbClr val="003366"/>
                </a:solidFill>
                <a:latin typeface="Arial"/>
              </a:rPr>
              <a:t>содержат все темы учебного курса </a:t>
            </a:r>
            <a:br>
              <a:rPr sz="2400"/>
            </a:br>
            <a:r>
              <a:rPr b="1" lang="ru-RU" sz="2400" spc="-1" strike="noStrike">
                <a:solidFill>
                  <a:srgbClr val="003366"/>
                </a:solidFill>
                <a:latin typeface="Arial"/>
              </a:rPr>
              <a:t>«Русский язык» для 5, 6, 7, 8, 9 классов.</a:t>
            </a:r>
            <a:endParaRPr b="0" lang="ru-RU" sz="2400" spc="-1" strike="noStrike">
              <a:solidFill>
                <a:srgbClr val="003366"/>
              </a:solidFill>
              <a:latin typeface="Arial"/>
            </a:endParaRPr>
          </a:p>
        </p:txBody>
      </p:sp>
      <p:sp>
        <p:nvSpPr>
          <p:cNvPr id="405" name="Rectangle 2"/>
          <p:cNvSpPr/>
          <p:nvPr/>
        </p:nvSpPr>
        <p:spPr>
          <a:xfrm>
            <a:off x="2916360" y="4149720"/>
            <a:ext cx="6227280" cy="2460240"/>
          </a:xfrm>
          <a:prstGeom prst="rect">
            <a:avLst/>
          </a:prstGeom>
          <a:noFill/>
          <a:ln w="9525">
            <a:noFill/>
          </a:ln>
        </p:spPr>
        <p:style>
          <a:lnRef idx="0"/>
          <a:fillRef idx="0"/>
          <a:effectRef idx="0"/>
          <a:fontRef idx="minor"/>
        </p:style>
        <p:txBody>
          <a:bodyPr lIns="90000" rIns="90000" tIns="45000" bIns="45000" anchor="t">
            <a:noAutofit/>
          </a:bodyPr>
          <a:p>
            <a:pPr>
              <a:lnSpc>
                <a:spcPct val="100000"/>
              </a:lnSpc>
            </a:pPr>
            <a:r>
              <a:rPr b="0" lang="ru-RU" sz="1400" spc="-1" strike="noStrike">
                <a:solidFill>
                  <a:srgbClr val="003366"/>
                </a:solidFill>
                <a:latin typeface="Arial"/>
              </a:rPr>
              <a:t>В каждую тему включены тестовые контрольные задания, интерактивные упражнения на усвоение теоретического материала </a:t>
            </a:r>
            <a:br>
              <a:rPr sz="1400"/>
            </a:br>
            <a:r>
              <a:rPr b="0" lang="ru-RU" sz="1400" spc="-1" strike="noStrike">
                <a:solidFill>
                  <a:srgbClr val="003366"/>
                </a:solidFill>
                <a:latin typeface="Arial"/>
              </a:rPr>
              <a:t>и на отработку практических навыков, более 750 экранов с учебным материалом.</a:t>
            </a:r>
            <a:endParaRPr b="0" lang="ru-RU" sz="1400" spc="-1" strike="noStrike">
              <a:solidFill>
                <a:srgbClr val="000000"/>
              </a:solidFill>
              <a:latin typeface="Arial"/>
            </a:endParaRPr>
          </a:p>
          <a:p>
            <a:pPr>
              <a:lnSpc>
                <a:spcPct val="100000"/>
              </a:lnSpc>
            </a:pPr>
            <a:r>
              <a:rPr b="0" lang="ru-RU" sz="1400" spc="-1" strike="noStrike">
                <a:solidFill>
                  <a:srgbClr val="003366"/>
                </a:solidFill>
                <a:latin typeface="Arial"/>
              </a:rPr>
              <a:t>В пособиях использованы медиаобъекты: аудиосопровождение изложений, фонетический разбор, диктанты, разбор слова по составу, графическое выделение членов предложения, интерактивные схемы </a:t>
            </a:r>
            <a:br>
              <a:rPr sz="1400"/>
            </a:br>
            <a:r>
              <a:rPr b="0" lang="ru-RU" sz="1400" spc="-1" strike="noStrike">
                <a:solidFill>
                  <a:srgbClr val="003366"/>
                </a:solidFill>
                <a:latin typeface="Arial"/>
              </a:rPr>
              <a:t>с текстовыми наполнениями, упражнения на реконструкцию текста, заполнение пропусков, установление соответствия  (соединение), последовательности, обобщение, нахождение ошибок, </a:t>
            </a:r>
            <a:br>
              <a:rPr sz="1400"/>
            </a:br>
            <a:r>
              <a:rPr b="0" lang="ru-RU" sz="1400" spc="-1" strike="noStrike">
                <a:solidFill>
                  <a:srgbClr val="003366"/>
                </a:solidFill>
                <a:latin typeface="Arial"/>
              </a:rPr>
              <a:t>множественный выбор.</a:t>
            </a:r>
            <a:endParaRPr b="0" lang="ru-RU" sz="1400" spc="-1" strike="noStrike">
              <a:solidFill>
                <a:srgbClr val="000000"/>
              </a:solidFill>
              <a:latin typeface="Arial"/>
            </a:endParaRPr>
          </a:p>
          <a:p>
            <a:pPr>
              <a:lnSpc>
                <a:spcPct val="100000"/>
              </a:lnSpc>
            </a:pPr>
            <a:endParaRPr b="0" lang="ru-RU" sz="1400" spc="-1" strike="noStrike">
              <a:solidFill>
                <a:srgbClr val="000000"/>
              </a:solidFill>
              <a:latin typeface="Arial"/>
            </a:endParaRPr>
          </a:p>
        </p:txBody>
      </p:sp>
      <p:pic>
        <p:nvPicPr>
          <p:cNvPr id="406" name="Picture 7" descr="E:\Prezentatzia\2019\obl_media\464-0008176640.jpg"/>
          <p:cNvPicPr/>
          <p:nvPr/>
        </p:nvPicPr>
        <p:blipFill>
          <a:blip r:embed="rId3"/>
          <a:stretch/>
        </p:blipFill>
        <p:spPr>
          <a:xfrm>
            <a:off x="1999800" y="1845000"/>
            <a:ext cx="1636200" cy="2160360"/>
          </a:xfrm>
          <a:prstGeom prst="rect">
            <a:avLst/>
          </a:prstGeom>
          <a:ln w="9525">
            <a:noFill/>
          </a:ln>
        </p:spPr>
      </p:pic>
      <p:pic>
        <p:nvPicPr>
          <p:cNvPr id="407" name="Picture 8" descr="E:\Prezentatzia\2019\obl_media\464-0008176657.jpg"/>
          <p:cNvPicPr/>
          <p:nvPr/>
        </p:nvPicPr>
        <p:blipFill>
          <a:blip r:embed="rId4"/>
          <a:stretch/>
        </p:blipFill>
        <p:spPr>
          <a:xfrm>
            <a:off x="3756600" y="1845000"/>
            <a:ext cx="1645920" cy="2160360"/>
          </a:xfrm>
          <a:prstGeom prst="rect">
            <a:avLst/>
          </a:prstGeom>
          <a:ln w="9525">
            <a:noFill/>
          </a:ln>
        </p:spPr>
      </p:pic>
      <p:pic>
        <p:nvPicPr>
          <p:cNvPr id="408" name="Picture 9" descr="E:\Prezentatzia\2019\obl_media\464-0008176664.jpg"/>
          <p:cNvPicPr/>
          <p:nvPr/>
        </p:nvPicPr>
        <p:blipFill>
          <a:blip r:embed="rId5"/>
          <a:stretch/>
        </p:blipFill>
        <p:spPr>
          <a:xfrm>
            <a:off x="5508000" y="1845000"/>
            <a:ext cx="1634760" cy="2160360"/>
          </a:xfrm>
          <a:prstGeom prst="rect">
            <a:avLst/>
          </a:prstGeom>
          <a:ln w="9525">
            <a:noFill/>
          </a:ln>
        </p:spPr>
      </p:pic>
      <p:pic>
        <p:nvPicPr>
          <p:cNvPr id="409" name="Picture 10" descr="E:\Prezentatzia\2019\obl_media\464-0008176671.jpg"/>
          <p:cNvPicPr/>
          <p:nvPr/>
        </p:nvPicPr>
        <p:blipFill>
          <a:blip r:embed="rId6"/>
          <a:stretch/>
        </p:blipFill>
        <p:spPr>
          <a:xfrm>
            <a:off x="7256520" y="1844640"/>
            <a:ext cx="1636200" cy="2160360"/>
          </a:xfrm>
          <a:prstGeom prst="rect">
            <a:avLst/>
          </a:prstGeom>
          <a:ln w="9525">
            <a:noFill/>
          </a:ln>
        </p:spPr>
      </p:pic>
      <p:pic>
        <p:nvPicPr>
          <p:cNvPr id="410" name="Picture 12" descr="E:\Prezentatzia\2019\obl_media\средняя_рус.png"/>
          <p:cNvPicPr/>
          <p:nvPr/>
        </p:nvPicPr>
        <p:blipFill>
          <a:blip r:embed="rId7"/>
          <a:stretch/>
        </p:blipFill>
        <p:spPr>
          <a:xfrm>
            <a:off x="63360" y="3789360"/>
            <a:ext cx="3041280" cy="2663640"/>
          </a:xfrm>
          <a:prstGeom prst="rect">
            <a:avLst/>
          </a:prstGeom>
          <a:ln w="9525">
            <a:noFill/>
          </a:ln>
        </p:spPr>
      </p:pic>
    </p:spTree>
  </p:cSld>
  <mc:AlternateContent>
    <mc:Choice Requires="p14">
      <p:transition p14:dur="10">
        <p:fade/>
      </p:transition>
    </mc:Choice>
    <mc:Fallback>
      <p:transition>
        <p:fade/>
      </p:transition>
    </mc:Fallback>
  </mc:AlternateContent>
  <p:timing>
    <p:tnLst>
      <p:par>
        <p:cTn id="35" dur="indefinite" restart="never" nodeType="tmRoot">
          <p:childTnLst>
            <p:seq>
              <p:cTn id="36" dur="indefinite" nodeType="mainSeq">
                <p:childTnLst>
                  <p:par>
                    <p:cTn id="37" fill="hold">
                      <p:stCondLst>
                        <p:cond delay="0"/>
                      </p:stCondLst>
                      <p:childTnLst>
                        <p:par>
                          <p:cTn id="38" fill="hold">
                            <p:stCondLst>
                              <p:cond delay="0"/>
                            </p:stCondLst>
                            <p:childTnLst>
                              <p:par>
                                <p:cTn id="39" nodeType="afterEffect" fill="hold" presetClass="entr" presetID="1">
                                  <p:stCondLst>
                                    <p:cond delay="0"/>
                                  </p:stCondLst>
                                  <p:childTnLst>
                                    <p:set>
                                      <p:cBhvr>
                                        <p:cTn id="40" dur="1" fill="hold">
                                          <p:stCondLst>
                                            <p:cond delay="499"/>
                                          </p:stCondLst>
                                        </p:cTn>
                                        <p:tgtEl>
                                          <p:spTgt spid="405">
                                            <p:txEl>
                                              <p:pRg st="0" end="0"/>
                                            </p:txEl>
                                          </p:spTgt>
                                        </p:tgtEl>
                                        <p:attrNameLst>
                                          <p:attrName>style.visibility</p:attrName>
                                        </p:attrNameLst>
                                      </p:cBhvr>
                                      <p:to>
                                        <p:strVal val="visible"/>
                                      </p:to>
                                    </p:set>
                                  </p:childTnLst>
                                </p:cTn>
                              </p:par>
                            </p:childTnLst>
                          </p:cTn>
                        </p:par>
                        <p:par>
                          <p:cTn id="41" fill="hold">
                            <p:stCondLst>
                              <p:cond delay="500"/>
                            </p:stCondLst>
                            <p:childTnLst>
                              <p:par>
                                <p:cTn id="42" nodeType="afterEffect" fill="hold" presetClass="entr" presetID="1">
                                  <p:stCondLst>
                                    <p:cond delay="0"/>
                                  </p:stCondLst>
                                  <p:childTnLst>
                                    <p:set>
                                      <p:cBhvr>
                                        <p:cTn id="43" dur="1" fill="hold">
                                          <p:stCondLst>
                                            <p:cond delay="499"/>
                                          </p:stCondLst>
                                        </p:cTn>
                                        <p:tgtEl>
                                          <p:spTgt spid="405">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8" name="PlaceHolder 1"/>
          <p:cNvSpPr>
            <a:spLocks noGrp="1"/>
          </p:cNvSpPr>
          <p:nvPr>
            <p:ph type="title"/>
          </p:nvPr>
        </p:nvSpPr>
        <p:spPr>
          <a:xfrm>
            <a:off x="183240" y="-171360"/>
            <a:ext cx="8428320" cy="122436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Иные изменения </a:t>
            </a:r>
            <a:br>
              <a:rPr sz="3200"/>
            </a:br>
            <a:r>
              <a:rPr b="1" lang="ru-RU" sz="3200" spc="-1" strike="noStrike">
                <a:solidFill>
                  <a:srgbClr val="003366"/>
                </a:solidFill>
                <a:latin typeface="Arial"/>
              </a:rPr>
              <a:t>в критериальной базе оценивания</a:t>
            </a:r>
            <a:endParaRPr b="0" lang="ru-RU" sz="3200" spc="-1" strike="noStrike">
              <a:solidFill>
                <a:srgbClr val="003366"/>
              </a:solidFill>
              <a:latin typeface="Arial"/>
            </a:endParaRPr>
          </a:p>
        </p:txBody>
      </p:sp>
      <p:sp>
        <p:nvSpPr>
          <p:cNvPr id="109" name="Прямоугольник 2"/>
          <p:cNvSpPr/>
          <p:nvPr/>
        </p:nvSpPr>
        <p:spPr>
          <a:xfrm>
            <a:off x="763200" y="980640"/>
            <a:ext cx="7848360" cy="374724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ru-RU" sz="2400" spc="-1" strike="noStrike">
                <a:solidFill>
                  <a:srgbClr val="000000"/>
                </a:solidFill>
                <a:latin typeface="Arial"/>
                <a:ea typeface="Times New Roman"/>
              </a:rPr>
              <a:t>В спецификации уточнено, что время на подготовку каждого задания строго регламентировано,          при этом время на ответ имеет примерный характер.</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ea typeface="Times New Roman"/>
              </a:rPr>
              <a:t>_____________________________________________</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a:p>
            <a:pPr marL="285840" indent="-285840">
              <a:lnSpc>
                <a:spcPct val="100000"/>
              </a:lnSpc>
              <a:buClr>
                <a:srgbClr val="000000"/>
              </a:buClr>
              <a:buFont typeface="Arial"/>
              <a:buChar char="•"/>
            </a:pPr>
            <a:r>
              <a:rPr b="0" lang="ru-RU" sz="2400" spc="-1" strike="noStrike">
                <a:solidFill>
                  <a:srgbClr val="000000"/>
                </a:solidFill>
                <a:latin typeface="Arial"/>
                <a:ea typeface="Times New Roman"/>
              </a:rPr>
              <a:t>Максимальное количество первичных баллов              за выполнение всех заданий итогового собеседования сохранено и составляет                       20 баллов.</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blipFill>
      </p:bgPr>
    </p:bg>
    <p:spTree>
      <p:nvGrpSpPr>
        <p:cNvPr id="1" name=""/>
        <p:cNvGrpSpPr/>
        <p:nvPr/>
      </p:nvGrpSpPr>
      <p:grpSpPr>
        <a:xfrm>
          <a:off x="0" y="0"/>
          <a:ext cx="0" cy="0"/>
          <a:chOff x="0" y="0"/>
          <a:chExt cx="0" cy="0"/>
        </a:xfrm>
      </p:grpSpPr>
      <p:pic>
        <p:nvPicPr>
          <p:cNvPr id="110" name="Picture 2" descr="D:\OBLOZHKI\EGE2008\2024\Обложки на задник\ОГЭ2025\Русский\jpeg\p_377-20854-9.jpg"/>
          <p:cNvPicPr/>
          <p:nvPr/>
        </p:nvPicPr>
        <p:blipFill>
          <a:blip r:embed="rId2"/>
          <a:stretch/>
        </p:blipFill>
        <p:spPr>
          <a:xfrm>
            <a:off x="5868000" y="1412640"/>
            <a:ext cx="2952000" cy="3670920"/>
          </a:xfrm>
          <a:prstGeom prst="rect">
            <a:avLst/>
          </a:prstGeom>
          <a:ln w="0">
            <a:solidFill>
              <a:srgbClr val="33cccc"/>
            </a:solidFill>
          </a:ln>
        </p:spPr>
      </p:pic>
      <p:pic>
        <p:nvPicPr>
          <p:cNvPr id="111" name="Picture 3" descr="D:\OBLOZHKI\EGE2008\2024\Обложки на задник\ОГЭ2025\Русский\jpeg\p_377-20848-8.jpg"/>
          <p:cNvPicPr/>
          <p:nvPr/>
        </p:nvPicPr>
        <p:blipFill>
          <a:blip r:embed="rId3"/>
          <a:stretch/>
        </p:blipFill>
        <p:spPr>
          <a:xfrm>
            <a:off x="4860000" y="2565000"/>
            <a:ext cx="2880000" cy="3607920"/>
          </a:xfrm>
          <a:prstGeom prst="rect">
            <a:avLst/>
          </a:prstGeom>
          <a:ln w="0">
            <a:solidFill>
              <a:srgbClr val="33cccc"/>
            </a:solidFill>
          </a:ln>
        </p:spPr>
      </p:pic>
      <p:sp>
        <p:nvSpPr>
          <p:cNvPr id="112" name="PlaceHolder 1"/>
          <p:cNvSpPr>
            <a:spLocks noGrp="1"/>
          </p:cNvSpPr>
          <p:nvPr>
            <p:ph/>
          </p:nvPr>
        </p:nvSpPr>
        <p:spPr>
          <a:xfrm>
            <a:off x="251640" y="2097720"/>
            <a:ext cx="4752000" cy="3203280"/>
          </a:xfrm>
          <a:prstGeom prst="rect">
            <a:avLst/>
          </a:prstGeom>
          <a:noFill/>
          <a:ln w="9360">
            <a:noFill/>
          </a:ln>
        </p:spPr>
        <p:txBody>
          <a:bodyPr numCol="1" spcCol="0" anchor="t">
            <a:noAutofit/>
          </a:bodyPr>
          <a:p>
            <a:pPr marL="343080" indent="0">
              <a:lnSpc>
                <a:spcPct val="100000"/>
              </a:lnSpc>
              <a:spcBef>
                <a:spcPts val="400"/>
              </a:spcBef>
              <a:buNone/>
              <a:tabLst>
                <a:tab algn="l" pos="0"/>
              </a:tabLst>
            </a:pPr>
            <a:endParaRPr b="0" lang="ru-RU" sz="2000" spc="-1" strike="noStrike">
              <a:solidFill>
                <a:srgbClr val="003366"/>
              </a:solidFill>
              <a:latin typeface="Arial"/>
            </a:endParaRPr>
          </a:p>
          <a:p>
            <a:pPr marL="343080" indent="-343080">
              <a:lnSpc>
                <a:spcPct val="100000"/>
              </a:lnSpc>
              <a:spcBef>
                <a:spcPts val="400"/>
              </a:spcBef>
              <a:buClr>
                <a:srgbClr val="003366"/>
              </a:buClr>
              <a:buSzPct val="75000"/>
              <a:buFont typeface="Symbol" charset="2"/>
              <a:buChar char=""/>
              <a:tabLst>
                <a:tab algn="l" pos="0"/>
              </a:tabLst>
            </a:pPr>
            <a:r>
              <a:rPr b="0" lang="ru-RU" sz="2000" spc="-1" strike="noStrike">
                <a:solidFill>
                  <a:srgbClr val="003366"/>
                </a:solidFill>
                <a:latin typeface="Arial"/>
              </a:rPr>
              <a:t>Пособие предназначено </a:t>
            </a:r>
            <a:br>
              <a:rPr sz="2000"/>
            </a:br>
            <a:r>
              <a:rPr b="0" lang="ru-RU" sz="2000" spc="-1" strike="noStrike">
                <a:solidFill>
                  <a:srgbClr val="003366"/>
                </a:solidFill>
                <a:latin typeface="Arial"/>
              </a:rPr>
              <a:t>для эффективной пошаговой подготовки к итоговому собеседованию по русскому языку для выпускников основной школы и содержит тренировочные задания, а также советы                       и рекомендации, позволяющие избежать типичных ошибок                  в устном ответе.</a:t>
            </a:r>
            <a:endParaRPr b="0" lang="ru-RU" sz="2000" spc="-1" strike="noStrike">
              <a:solidFill>
                <a:srgbClr val="003366"/>
              </a:solidFill>
              <a:latin typeface="Arial"/>
            </a:endParaRPr>
          </a:p>
        </p:txBody>
      </p:sp>
      <p:sp>
        <p:nvSpPr>
          <p:cNvPr id="113" name="AutoShape 8"/>
          <p:cNvSpPr/>
          <p:nvPr/>
        </p:nvSpPr>
        <p:spPr>
          <a:xfrm>
            <a:off x="395640" y="1866240"/>
            <a:ext cx="4536000" cy="533160"/>
          </a:xfrm>
          <a:prstGeom prst="roundRect">
            <a:avLst>
              <a:gd name="adj" fmla="val 21667"/>
            </a:avLst>
          </a:prstGeom>
          <a:noFill/>
          <a:ln w="9525">
            <a:noFill/>
          </a:ln>
        </p:spPr>
        <p:style>
          <a:lnRef idx="0"/>
          <a:fillRef idx="0"/>
          <a:effectRef idx="0"/>
          <a:fontRef idx="minor"/>
        </p:style>
        <p:txBody>
          <a:bodyPr lIns="90000" rIns="90000" tIns="45000" bIns="45000" anchor="b">
            <a:noAutofit/>
          </a:bodyPr>
          <a:p>
            <a:pPr algn="ctr">
              <a:lnSpc>
                <a:spcPct val="90000"/>
              </a:lnSpc>
              <a:tabLst>
                <a:tab algn="l" pos="0"/>
              </a:tabLst>
            </a:pPr>
            <a:r>
              <a:rPr b="1" lang="ru-RU" sz="2800" spc="-1" strike="noStrike">
                <a:solidFill>
                  <a:srgbClr val="003366"/>
                </a:solidFill>
                <a:latin typeface="Arial"/>
              </a:rPr>
              <a:t>ИТОГОВОЕ СОБЕСЕДОВАНИЕ</a:t>
            </a:r>
            <a:endParaRPr b="0" lang="ru-RU" sz="28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179640" y="4680"/>
            <a:ext cx="8428320" cy="122436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Итоговое собеседование </a:t>
            </a:r>
            <a:br>
              <a:rPr sz="3200"/>
            </a:br>
            <a:r>
              <a:rPr b="1" lang="ru-RU" sz="3200" spc="-1" strike="noStrike">
                <a:solidFill>
                  <a:srgbClr val="003366"/>
                </a:solidFill>
                <a:latin typeface="Arial"/>
              </a:rPr>
              <a:t>по русскому языку</a:t>
            </a:r>
            <a:endParaRPr b="0" lang="ru-RU" sz="3200" spc="-1" strike="noStrike">
              <a:solidFill>
                <a:srgbClr val="003366"/>
              </a:solidFill>
              <a:latin typeface="Arial"/>
            </a:endParaRPr>
          </a:p>
        </p:txBody>
      </p:sp>
      <p:pic>
        <p:nvPicPr>
          <p:cNvPr id="115" name="Рисунок 2" descr=""/>
          <p:cNvPicPr/>
          <p:nvPr/>
        </p:nvPicPr>
        <p:blipFill>
          <a:blip r:embed="rId1"/>
          <a:srcRect l="51567" t="19899" r="13774" b="7241"/>
          <a:stretch/>
        </p:blipFill>
        <p:spPr>
          <a:xfrm>
            <a:off x="1961640" y="1104480"/>
            <a:ext cx="4863960" cy="575316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6" name="PlaceHolder 1"/>
          <p:cNvSpPr>
            <a:spLocks noGrp="1"/>
          </p:cNvSpPr>
          <p:nvPr>
            <p:ph type="title"/>
          </p:nvPr>
        </p:nvSpPr>
        <p:spPr>
          <a:xfrm>
            <a:off x="179640" y="4680"/>
            <a:ext cx="8428320" cy="122436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Совершенно новое учебное пособие </a:t>
            </a:r>
            <a:br>
              <a:rPr sz="3200"/>
            </a:br>
            <a:r>
              <a:rPr b="1" lang="ru-RU" sz="3200" spc="-1" strike="noStrike">
                <a:solidFill>
                  <a:srgbClr val="003366"/>
                </a:solidFill>
                <a:latin typeface="Arial"/>
              </a:rPr>
              <a:t>в издательстве «Экзамен»</a:t>
            </a:r>
            <a:endParaRPr b="0" lang="ru-RU" sz="3200" spc="-1" strike="noStrike">
              <a:solidFill>
                <a:srgbClr val="003366"/>
              </a:solidFill>
              <a:latin typeface="Arial"/>
            </a:endParaRPr>
          </a:p>
        </p:txBody>
      </p:sp>
      <p:pic>
        <p:nvPicPr>
          <p:cNvPr id="117" name="Рисунок 3" descr=""/>
          <p:cNvPicPr/>
          <p:nvPr/>
        </p:nvPicPr>
        <p:blipFill>
          <a:blip r:embed="rId1"/>
          <a:srcRect l="10624" t="12199" r="75191" b="50271"/>
          <a:stretch/>
        </p:blipFill>
        <p:spPr>
          <a:xfrm>
            <a:off x="827640" y="1229760"/>
            <a:ext cx="3456000" cy="5145840"/>
          </a:xfrm>
          <a:prstGeom prst="rect">
            <a:avLst/>
          </a:prstGeom>
          <a:ln w="0">
            <a:noFill/>
          </a:ln>
        </p:spPr>
      </p:pic>
      <p:pic>
        <p:nvPicPr>
          <p:cNvPr id="118" name="Рисунок 4" descr=""/>
          <p:cNvPicPr/>
          <p:nvPr/>
        </p:nvPicPr>
        <p:blipFill>
          <a:blip r:embed="rId2"/>
          <a:srcRect l="10624" t="51608" r="75191" b="14999"/>
          <a:stretch/>
        </p:blipFill>
        <p:spPr>
          <a:xfrm>
            <a:off x="5148000" y="1425600"/>
            <a:ext cx="3024000" cy="400608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9" name="PlaceHolder 1"/>
          <p:cNvSpPr>
            <a:spLocks noGrp="1"/>
          </p:cNvSpPr>
          <p:nvPr>
            <p:ph type="title"/>
          </p:nvPr>
        </p:nvSpPr>
        <p:spPr>
          <a:xfrm>
            <a:off x="179640" y="4680"/>
            <a:ext cx="8428320" cy="122436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Совершенно новое учебное пособие </a:t>
            </a:r>
            <a:br>
              <a:rPr sz="3200"/>
            </a:br>
            <a:r>
              <a:rPr b="1" lang="ru-RU" sz="3200" spc="-1" strike="noStrike">
                <a:solidFill>
                  <a:srgbClr val="003366"/>
                </a:solidFill>
                <a:latin typeface="Arial"/>
              </a:rPr>
              <a:t>в издательстве «Экзамен»</a:t>
            </a:r>
            <a:endParaRPr b="0" lang="ru-RU" sz="3200" spc="-1" strike="noStrike">
              <a:solidFill>
                <a:srgbClr val="003366"/>
              </a:solidFill>
              <a:latin typeface="Arial"/>
            </a:endParaRPr>
          </a:p>
        </p:txBody>
      </p:sp>
      <p:pic>
        <p:nvPicPr>
          <p:cNvPr id="120" name="Рисунок 2" descr=""/>
          <p:cNvPicPr/>
          <p:nvPr/>
        </p:nvPicPr>
        <p:blipFill>
          <a:blip r:embed="rId1"/>
          <a:srcRect l="26372" t="14999" r="28734" b="5200"/>
          <a:stretch/>
        </p:blipFill>
        <p:spPr>
          <a:xfrm>
            <a:off x="2051640" y="1197000"/>
            <a:ext cx="5295240" cy="529524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1" name="PlaceHolder 1"/>
          <p:cNvSpPr>
            <a:spLocks noGrp="1"/>
          </p:cNvSpPr>
          <p:nvPr>
            <p:ph type="title"/>
          </p:nvPr>
        </p:nvSpPr>
        <p:spPr>
          <a:xfrm>
            <a:off x="179640" y="4680"/>
            <a:ext cx="8428320" cy="122436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Совершенно новое учебное пособие </a:t>
            </a:r>
            <a:br>
              <a:rPr sz="3200"/>
            </a:br>
            <a:r>
              <a:rPr b="1" lang="ru-RU" sz="3200" spc="-1" strike="noStrike">
                <a:solidFill>
                  <a:srgbClr val="003366"/>
                </a:solidFill>
                <a:latin typeface="Arial"/>
              </a:rPr>
              <a:t>в издательстве «Экзамен»</a:t>
            </a:r>
            <a:endParaRPr b="0" lang="ru-RU" sz="3200" spc="-1" strike="noStrike">
              <a:solidFill>
                <a:srgbClr val="003366"/>
              </a:solidFill>
              <a:latin typeface="Arial"/>
            </a:endParaRPr>
          </a:p>
        </p:txBody>
      </p:sp>
      <p:pic>
        <p:nvPicPr>
          <p:cNvPr id="122" name="Рисунок 3" descr=""/>
          <p:cNvPicPr/>
          <p:nvPr/>
        </p:nvPicPr>
        <p:blipFill>
          <a:blip r:embed="rId1"/>
          <a:srcRect l="31884" t="12199" r="33459" b="16399"/>
          <a:stretch/>
        </p:blipFill>
        <p:spPr>
          <a:xfrm>
            <a:off x="2483640" y="1124640"/>
            <a:ext cx="4783320" cy="554436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3" name="PlaceHolder 1"/>
          <p:cNvSpPr>
            <a:spLocks noGrp="1"/>
          </p:cNvSpPr>
          <p:nvPr>
            <p:ph type="title"/>
          </p:nvPr>
        </p:nvSpPr>
        <p:spPr>
          <a:xfrm>
            <a:off x="179640" y="4680"/>
            <a:ext cx="8428320" cy="122436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Методическое сопровождение </a:t>
            </a:r>
            <a:br>
              <a:rPr sz="3200"/>
            </a:br>
            <a:r>
              <a:rPr b="1" lang="ru-RU" sz="3200" spc="-1" strike="noStrike">
                <a:solidFill>
                  <a:srgbClr val="003366"/>
                </a:solidFill>
                <a:latin typeface="Arial"/>
              </a:rPr>
              <a:t>процедуры проверки и оценивания</a:t>
            </a:r>
            <a:endParaRPr b="0" lang="ru-RU" sz="3200" spc="-1" strike="noStrike">
              <a:solidFill>
                <a:srgbClr val="003366"/>
              </a:solidFill>
              <a:latin typeface="Arial"/>
            </a:endParaRPr>
          </a:p>
        </p:txBody>
      </p:sp>
      <p:sp>
        <p:nvSpPr>
          <p:cNvPr id="124" name="PlaceHolder 2"/>
          <p:cNvSpPr>
            <a:spLocks noGrp="1"/>
          </p:cNvSpPr>
          <p:nvPr>
            <p:ph/>
          </p:nvPr>
        </p:nvSpPr>
        <p:spPr>
          <a:xfrm>
            <a:off x="251640" y="1484640"/>
            <a:ext cx="8640720" cy="431640"/>
          </a:xfrm>
          <a:prstGeom prst="rect">
            <a:avLst/>
          </a:prstGeom>
          <a:noFill/>
          <a:ln w="9360">
            <a:noFill/>
          </a:ln>
        </p:spPr>
        <p:txBody>
          <a:bodyPr numCol="1" spcCol="0" anchor="t">
            <a:normAutofit fontScale="96000"/>
          </a:bodyPr>
          <a:p>
            <a:pPr indent="0" algn="ctr">
              <a:lnSpc>
                <a:spcPct val="100000"/>
              </a:lnSpc>
              <a:spcBef>
                <a:spcPts val="479"/>
              </a:spcBef>
              <a:buNone/>
              <a:tabLst>
                <a:tab algn="l" pos="0"/>
              </a:tabLst>
            </a:pPr>
            <a:r>
              <a:rPr b="0" lang="ru-RU" sz="2400" spc="-1" strike="noStrike">
                <a:solidFill>
                  <a:srgbClr val="000000"/>
                </a:solidFill>
                <a:latin typeface="Arial"/>
              </a:rPr>
              <a:t>Страница на сайте ФГБНУ «ФИПИ»</a:t>
            </a:r>
            <a:endParaRPr b="0" lang="ru-RU" sz="2400" spc="-1" strike="noStrike">
              <a:solidFill>
                <a:srgbClr val="003366"/>
              </a:solidFill>
              <a:latin typeface="Arial"/>
            </a:endParaRPr>
          </a:p>
        </p:txBody>
      </p:sp>
      <p:pic>
        <p:nvPicPr>
          <p:cNvPr id="125" name="Рисунок 5" descr=""/>
          <p:cNvPicPr/>
          <p:nvPr/>
        </p:nvPicPr>
        <p:blipFill>
          <a:blip r:embed="rId1"/>
          <a:srcRect l="18498" t="9400" r="16923" b="12199"/>
          <a:stretch/>
        </p:blipFill>
        <p:spPr>
          <a:xfrm>
            <a:off x="1187640" y="1468080"/>
            <a:ext cx="7056360" cy="4818960"/>
          </a:xfrm>
          <a:prstGeom prst="rect">
            <a:avLst/>
          </a:prstGeom>
          <a:ln w="0">
            <a:noFill/>
          </a:ln>
        </p:spPr>
      </p:pic>
      <p:sp>
        <p:nvSpPr>
          <p:cNvPr id="126" name="Овал 4"/>
          <p:cNvSpPr/>
          <p:nvPr/>
        </p:nvSpPr>
        <p:spPr>
          <a:xfrm>
            <a:off x="1187640" y="5697360"/>
            <a:ext cx="2016000" cy="828360"/>
          </a:xfrm>
          <a:prstGeom prst="ellipse">
            <a:avLst/>
          </a:prstGeom>
          <a:noFill/>
          <a:ln>
            <a:solidFill>
              <a:srgbClr val="ff0000"/>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tabLst>
                <a:tab algn="l" pos="0"/>
              </a:tabLst>
            </a:pPr>
            <a:endParaRPr b="0" lang="ru-RU" sz="1800" spc="-1" strike="noStrike">
              <a:solidFill>
                <a:srgbClr val="ffffff"/>
              </a:solidFill>
              <a:latin typeface="Arial"/>
            </a:endParaRPr>
          </a:p>
        </p:txBody>
      </p:sp>
    </p:spTree>
  </p:cSld>
  <mc:AlternateContent>
    <mc:Choice Requires="p14">
      <p:transition p14:dur="10">
        <p:fade/>
      </p:transition>
    </mc:Choice>
    <mc:Fallback>
      <p:transition>
        <p:fade/>
      </p:transition>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7" name="PlaceHolder 1"/>
          <p:cNvSpPr>
            <a:spLocks noGrp="1"/>
          </p:cNvSpPr>
          <p:nvPr>
            <p:ph type="title"/>
          </p:nvPr>
        </p:nvSpPr>
        <p:spPr>
          <a:xfrm>
            <a:off x="179640" y="468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ГВЭ-9 по русскому языку</a:t>
            </a:r>
            <a:endParaRPr b="0" lang="ru-RU" sz="3200" spc="-1" strike="noStrike">
              <a:solidFill>
                <a:srgbClr val="003366"/>
              </a:solidFill>
              <a:latin typeface="Arial"/>
            </a:endParaRPr>
          </a:p>
        </p:txBody>
      </p:sp>
      <p:sp>
        <p:nvSpPr>
          <p:cNvPr id="128" name="Прямоугольник 5"/>
          <p:cNvSpPr/>
          <p:nvPr/>
        </p:nvSpPr>
        <p:spPr>
          <a:xfrm>
            <a:off x="251640" y="982080"/>
            <a:ext cx="8640720" cy="1186920"/>
          </a:xfrm>
          <a:prstGeom prst="rect">
            <a:avLst/>
          </a:prstGeom>
          <a:noFill/>
          <a:ln w="0">
            <a:noFill/>
          </a:ln>
        </p:spPr>
        <p:style>
          <a:lnRef idx="0"/>
          <a:fillRef idx="0"/>
          <a:effectRef idx="0"/>
          <a:fontRef idx="minor"/>
        </p:style>
        <p:txBody>
          <a:bodyPr lIns="90000" rIns="90000" tIns="45000" bIns="45000" anchor="t">
            <a:spAutoFit/>
          </a:bodyPr>
          <a:p>
            <a:pPr>
              <a:lnSpc>
                <a:spcPct val="100000"/>
              </a:lnSpc>
              <a:tabLst>
                <a:tab algn="l" pos="0"/>
              </a:tabLst>
            </a:pPr>
            <a:r>
              <a:rPr b="0" lang="ru-RU" sz="2400" spc="-1" strike="noStrike">
                <a:solidFill>
                  <a:srgbClr val="000000"/>
                </a:solidFill>
                <a:latin typeface="Arial"/>
              </a:rPr>
              <a:t>1. Открытый банк </a:t>
            </a:r>
            <a:r>
              <a:rPr b="0" lang="ru-RU" sz="2400" spc="-1" strike="noStrike" u="sng">
                <a:solidFill>
                  <a:srgbClr val="000000"/>
                </a:solidFill>
                <a:uFillTx/>
                <a:latin typeface="Arial"/>
              </a:rPr>
              <a:t>не будет</a:t>
            </a:r>
            <a:r>
              <a:rPr b="0" lang="ru-RU" sz="2400" spc="-1" strike="noStrike">
                <a:solidFill>
                  <a:srgbClr val="000000"/>
                </a:solidFill>
                <a:latin typeface="Arial"/>
              </a:rPr>
              <a:t> пополняться.</a:t>
            </a:r>
            <a:endParaRPr b="0" lang="ru-RU" sz="2400" spc="-1" strike="noStrike">
              <a:solidFill>
                <a:srgbClr val="000000"/>
              </a:solidFill>
              <a:latin typeface="Arial"/>
            </a:endParaRPr>
          </a:p>
          <a:p>
            <a:pPr>
              <a:lnSpc>
                <a:spcPct val="100000"/>
              </a:lnSpc>
              <a:tabLst>
                <a:tab algn="l" pos="0"/>
              </a:tabLst>
            </a:pPr>
            <a:r>
              <a:rPr b="0" lang="ru-RU" sz="2400" spc="-1" strike="noStrike">
                <a:solidFill>
                  <a:srgbClr val="000000"/>
                </a:solidFill>
                <a:latin typeface="Arial"/>
              </a:rPr>
              <a:t>2. Обновлены только тексты в Спецификации.</a:t>
            </a:r>
            <a:endParaRPr b="0" lang="ru-RU" sz="2400" spc="-1" strike="noStrike">
              <a:solidFill>
                <a:srgbClr val="000000"/>
              </a:solidFill>
              <a:latin typeface="Arial"/>
            </a:endParaRPr>
          </a:p>
          <a:p>
            <a:pPr>
              <a:lnSpc>
                <a:spcPct val="100000"/>
              </a:lnSpc>
              <a:tabLst>
                <a:tab algn="l" pos="0"/>
              </a:tabLst>
            </a:pPr>
            <a:r>
              <a:rPr b="0" lang="ru-RU" sz="2400" spc="-1" strike="noStrike">
                <a:solidFill>
                  <a:srgbClr val="000000"/>
                </a:solidFill>
                <a:latin typeface="Arial"/>
              </a:rPr>
              <a:t>3. Сохранены категории обучающихся.</a:t>
            </a:r>
            <a:endParaRPr b="0" lang="ru-RU" sz="2400" spc="-1" strike="noStrike">
              <a:solidFill>
                <a:srgbClr val="000000"/>
              </a:solidFill>
              <a:latin typeface="Arial"/>
            </a:endParaRPr>
          </a:p>
        </p:txBody>
      </p:sp>
      <p:graphicFrame>
        <p:nvGraphicFramePr>
          <p:cNvPr id="129" name="Объект 3"/>
          <p:cNvGraphicFramePr/>
          <p:nvPr/>
        </p:nvGraphicFramePr>
        <p:xfrm>
          <a:off x="143640" y="2277000"/>
          <a:ext cx="8856720" cy="4377240"/>
        </p:xfrm>
        <a:graphic>
          <a:graphicData uri="http://schemas.openxmlformats.org/drawingml/2006/table">
            <a:tbl>
              <a:tblPr/>
              <a:tblGrid>
                <a:gridCol w="1152000"/>
                <a:gridCol w="2448000"/>
                <a:gridCol w="5256360"/>
              </a:tblGrid>
              <a:tr h="507240">
                <a:tc>
                  <a:txBody>
                    <a:bodyPr anchor="t">
                      <a:noAutofit/>
                    </a:bodyPr>
                    <a:p>
                      <a:pPr algn="ctr">
                        <a:lnSpc>
                          <a:spcPct val="100000"/>
                        </a:lnSpc>
                      </a:pPr>
                      <a:r>
                        <a:rPr b="1" lang="ru-RU" sz="1400" spc="-1" strike="noStrike">
                          <a:solidFill>
                            <a:schemeClr val="lt1"/>
                          </a:solidFill>
                          <a:latin typeface="Arial"/>
                        </a:rPr>
                        <a:t>Варианты</a:t>
                      </a:r>
                      <a:endParaRPr b="0" lang="ru-RU" sz="14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nchor="t">
                      <a:noAutofit/>
                    </a:bodyPr>
                    <a:p>
                      <a:pPr algn="ctr">
                        <a:lnSpc>
                          <a:spcPct val="100000"/>
                        </a:lnSpc>
                        <a:tabLst>
                          <a:tab algn="l" pos="0"/>
                        </a:tabLst>
                      </a:pPr>
                      <a:r>
                        <a:rPr b="1" lang="ru-RU" sz="1400" spc="-1" strike="noStrike">
                          <a:solidFill>
                            <a:schemeClr val="lt1"/>
                          </a:solidFill>
                          <a:latin typeface="Arial"/>
                        </a:rPr>
                        <a:t>Виды работы</a:t>
                      </a:r>
                      <a:endParaRPr b="0" lang="ru-RU" sz="14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c>
                  <a:txBody>
                    <a:bodyPr anchor="t">
                      <a:noAutofit/>
                    </a:bodyPr>
                    <a:p>
                      <a:pPr algn="ctr">
                        <a:lnSpc>
                          <a:spcPct val="100000"/>
                        </a:lnSpc>
                        <a:tabLst>
                          <a:tab algn="l" pos="0"/>
                        </a:tabLst>
                      </a:pPr>
                      <a:r>
                        <a:rPr b="1" lang="ru-RU" sz="1400" spc="-1" strike="noStrike">
                          <a:solidFill>
                            <a:schemeClr val="lt1"/>
                          </a:solidFill>
                          <a:latin typeface="Arial"/>
                        </a:rPr>
                        <a:t> </a:t>
                      </a:r>
                      <a:r>
                        <a:rPr b="1" lang="ru-RU" sz="1400" spc="-1" strike="noStrike">
                          <a:solidFill>
                            <a:schemeClr val="lt1"/>
                          </a:solidFill>
                          <a:latin typeface="Arial"/>
                        </a:rPr>
                        <a:t>Участники экзамена</a:t>
                      </a:r>
                      <a:endParaRPr b="0" lang="ru-RU" sz="1400" spc="-1" strike="noStrike">
                        <a:solidFill>
                          <a:srgbClr val="000000"/>
                        </a:solidFill>
                        <a:latin typeface="Arial"/>
                      </a:endParaRPr>
                    </a:p>
                    <a:p>
                      <a:pPr>
                        <a:lnSpc>
                          <a:spcPct val="100000"/>
                        </a:lnSpc>
                        <a:tabLst>
                          <a:tab algn="l" pos="0"/>
                        </a:tabLst>
                      </a:pPr>
                      <a:endParaRPr b="0" lang="ru-RU" sz="14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r>
              <a:tr h="1074240">
                <a:tc>
                  <a:txBody>
                    <a:bodyPr anchor="t">
                      <a:noAutofit/>
                    </a:bodyPr>
                    <a:p>
                      <a:pPr algn="ctr">
                        <a:lnSpc>
                          <a:spcPct val="100000"/>
                        </a:lnSpc>
                      </a:pPr>
                      <a:endParaRPr b="0" lang="ru-RU" sz="1100" spc="-1" strike="noStrike">
                        <a:solidFill>
                          <a:srgbClr val="000000"/>
                        </a:solidFill>
                        <a:latin typeface="Arial"/>
                      </a:endParaRPr>
                    </a:p>
                    <a:p>
                      <a:pPr algn="ctr">
                        <a:lnSpc>
                          <a:spcPct val="100000"/>
                        </a:lnSpc>
                      </a:pPr>
                      <a:endParaRPr b="0" lang="ru-RU" sz="1100" spc="-1" strike="noStrike">
                        <a:solidFill>
                          <a:srgbClr val="000000"/>
                        </a:solidFill>
                        <a:latin typeface="Arial"/>
                      </a:endParaRPr>
                    </a:p>
                    <a:p>
                      <a:pPr algn="ctr">
                        <a:lnSpc>
                          <a:spcPct val="100000"/>
                        </a:lnSpc>
                      </a:pPr>
                      <a:r>
                        <a:rPr b="0" lang="ru-RU" sz="1200" spc="-1" strike="noStrike">
                          <a:solidFill>
                            <a:schemeClr val="dk1"/>
                          </a:solidFill>
                          <a:latin typeface="Arial"/>
                        </a:rPr>
                        <a:t>100-е</a:t>
                      </a:r>
                      <a:endParaRPr b="0" lang="ru-RU" sz="12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cec"/>
                    </a:solidFill>
                  </a:tcPr>
                </a:tc>
                <a:tc>
                  <a:txBody>
                    <a:bodyPr anchor="t">
                      <a:noAutofit/>
                    </a:bodyPr>
                    <a:p>
                      <a:pPr>
                        <a:lnSpc>
                          <a:spcPct val="100000"/>
                        </a:lnSpc>
                      </a:pPr>
                      <a:r>
                        <a:rPr b="0" lang="ru-RU" sz="1100" spc="-1" strike="noStrike">
                          <a:solidFill>
                            <a:schemeClr val="dk1"/>
                          </a:solidFill>
                          <a:latin typeface="Arial"/>
                        </a:rPr>
                        <a:t>Сжатое изложение </a:t>
                      </a:r>
                      <a:endParaRPr b="0" lang="ru-RU" sz="1100" spc="-1" strike="noStrike">
                        <a:solidFill>
                          <a:srgbClr val="000000"/>
                        </a:solidFill>
                        <a:latin typeface="Arial"/>
                      </a:endParaRPr>
                    </a:p>
                    <a:p>
                      <a:pPr>
                        <a:lnSpc>
                          <a:spcPct val="100000"/>
                        </a:lnSpc>
                      </a:pPr>
                      <a:r>
                        <a:rPr b="0" lang="ru-RU" sz="1100" spc="-1" strike="noStrike">
                          <a:solidFill>
                            <a:schemeClr val="dk1"/>
                          </a:solidFill>
                          <a:latin typeface="Arial"/>
                        </a:rPr>
                        <a:t>по </a:t>
                      </a:r>
                      <a:r>
                        <a:rPr b="1" lang="ru-RU" sz="1100" spc="-1" strike="noStrike">
                          <a:solidFill>
                            <a:schemeClr val="dk1"/>
                          </a:solidFill>
                          <a:latin typeface="Arial"/>
                        </a:rPr>
                        <a:t>прослушанному</a:t>
                      </a:r>
                      <a:r>
                        <a:rPr b="0" lang="ru-RU" sz="1100" spc="-1" strike="noStrike">
                          <a:solidFill>
                            <a:schemeClr val="dk1"/>
                          </a:solidFill>
                          <a:latin typeface="Arial"/>
                        </a:rPr>
                        <a:t> тексту </a:t>
                      </a:r>
                      <a:endParaRPr b="0" lang="ru-RU" sz="1100" spc="-1" strike="noStrike">
                        <a:solidFill>
                          <a:srgbClr val="000000"/>
                        </a:solidFill>
                        <a:latin typeface="Arial"/>
                      </a:endParaRPr>
                    </a:p>
                    <a:p>
                      <a:pPr>
                        <a:lnSpc>
                          <a:spcPct val="100000"/>
                        </a:lnSpc>
                      </a:pPr>
                      <a:r>
                        <a:rPr b="0" lang="ru-RU" sz="1100" spc="-1" strike="noStrike">
                          <a:solidFill>
                            <a:schemeClr val="dk1"/>
                          </a:solidFill>
                          <a:latin typeface="Arial"/>
                        </a:rPr>
                        <a:t>с творческим заданием </a:t>
                      </a:r>
                      <a:endParaRPr b="0" lang="ru-RU" sz="1100" spc="-1" strike="noStrike">
                        <a:solidFill>
                          <a:srgbClr val="000000"/>
                        </a:solidFill>
                        <a:latin typeface="Arial"/>
                      </a:endParaRPr>
                    </a:p>
                    <a:p>
                      <a:pPr>
                        <a:lnSpc>
                          <a:spcPct val="100000"/>
                        </a:lnSpc>
                      </a:pPr>
                      <a:endParaRPr b="0" lang="ru-RU" sz="11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cec"/>
                    </a:solidFill>
                  </a:tcPr>
                </a:tc>
                <a:tc>
                  <a:txBody>
                    <a:bodyPr anchor="t">
                      <a:noAutofit/>
                    </a:bodyPr>
                    <a:p>
                      <a:pPr marL="171360" indent="-171360">
                        <a:lnSpc>
                          <a:spcPct val="100000"/>
                        </a:lnSpc>
                        <a:buClr>
                          <a:srgbClr val="003366"/>
                        </a:buClr>
                        <a:buFont typeface="Wingdings" charset="2"/>
                        <a:buChar char=""/>
                      </a:pPr>
                      <a:r>
                        <a:rPr b="0" lang="ru-RU" sz="1100" spc="-1" strike="noStrike">
                          <a:solidFill>
                            <a:schemeClr val="dk1"/>
                          </a:solidFill>
                          <a:latin typeface="Arial"/>
                        </a:rPr>
                        <a:t>Обучающиеся, осваивающие образовательные программы ООО                           в специальных учебно-воспитательных учреждениях закрытого типа,           а также в учреждениях, исполняющих наказание в виде лишения свободы;</a:t>
                      </a:r>
                      <a:endParaRPr b="0" lang="ru-RU" sz="1100" spc="-1" strike="noStrike">
                        <a:solidFill>
                          <a:srgbClr val="000000"/>
                        </a:solidFill>
                        <a:latin typeface="Arial"/>
                      </a:endParaRPr>
                    </a:p>
                    <a:p>
                      <a:pPr marL="171360" indent="-171360">
                        <a:lnSpc>
                          <a:spcPct val="100000"/>
                        </a:lnSpc>
                        <a:buClr>
                          <a:srgbClr val="003366"/>
                        </a:buClr>
                        <a:buFont typeface="Wingdings" charset="2"/>
                        <a:buChar char=""/>
                      </a:pPr>
                      <a:r>
                        <a:rPr b="0" lang="ru-RU" sz="1100" spc="-1" strike="noStrike">
                          <a:solidFill>
                            <a:schemeClr val="dk1"/>
                          </a:solidFill>
                          <a:latin typeface="Arial"/>
                        </a:rPr>
                        <a:t>обучающиеся (экстерны) с  НОДА, осваивающие вариант 6.1 ФАОП ООО;</a:t>
                      </a:r>
                      <a:endParaRPr b="0" lang="ru-RU" sz="1100" spc="-1" strike="noStrike">
                        <a:solidFill>
                          <a:srgbClr val="000000"/>
                        </a:solidFill>
                        <a:latin typeface="Arial"/>
                      </a:endParaRPr>
                    </a:p>
                    <a:p>
                      <a:pPr marL="171360" indent="-171360">
                        <a:lnSpc>
                          <a:spcPct val="100000"/>
                        </a:lnSpc>
                        <a:buClr>
                          <a:srgbClr val="003366"/>
                        </a:buClr>
                        <a:buFont typeface="Wingdings" charset="2"/>
                        <a:buChar char=""/>
                      </a:pPr>
                      <a:r>
                        <a:rPr b="0" lang="ru-RU" sz="1100" spc="-1" strike="noStrike">
                          <a:solidFill>
                            <a:schemeClr val="dk1"/>
                          </a:solidFill>
                          <a:latin typeface="Arial"/>
                        </a:rPr>
                        <a:t>иные категории участников ГВЭ, которым требуется создание специальных условий</a:t>
                      </a:r>
                      <a:endParaRPr b="0" lang="ru-RU" sz="11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cec"/>
                    </a:solidFill>
                  </a:tcPr>
                </a:tc>
              </a:tr>
              <a:tr h="581760">
                <a:tc>
                  <a:txBody>
                    <a:bodyPr anchor="t">
                      <a:noAutofit/>
                    </a:bodyPr>
                    <a:p>
                      <a:pPr algn="ctr">
                        <a:lnSpc>
                          <a:spcPct val="100000"/>
                        </a:lnSpc>
                      </a:pPr>
                      <a:r>
                        <a:rPr b="0" lang="ru-RU" sz="1200" spc="-1" strike="noStrike">
                          <a:solidFill>
                            <a:schemeClr val="dk1"/>
                          </a:solidFill>
                          <a:latin typeface="Arial"/>
                        </a:rPr>
                        <a:t>200-е</a:t>
                      </a:r>
                      <a:endParaRPr b="0" lang="ru-RU" sz="12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f5f5"/>
                    </a:solidFill>
                  </a:tcPr>
                </a:tc>
                <a:tc>
                  <a:txBody>
                    <a:bodyPr anchor="t">
                      <a:noAutofit/>
                    </a:bodyPr>
                    <a:p>
                      <a:pPr>
                        <a:lnSpc>
                          <a:spcPct val="100000"/>
                        </a:lnSpc>
                        <a:tabLst>
                          <a:tab algn="l" pos="0"/>
                        </a:tabLst>
                      </a:pPr>
                      <a:r>
                        <a:rPr b="0" lang="ru-RU" sz="1100" spc="-1" strike="noStrike">
                          <a:solidFill>
                            <a:schemeClr val="dk1"/>
                          </a:solidFill>
                          <a:latin typeface="Arial"/>
                        </a:rPr>
                        <a:t>Сжатое изложение </a:t>
                      </a:r>
                      <a:endParaRPr b="0" lang="ru-RU" sz="1100" spc="-1" strike="noStrike">
                        <a:solidFill>
                          <a:srgbClr val="000000"/>
                        </a:solidFill>
                        <a:latin typeface="Arial"/>
                      </a:endParaRPr>
                    </a:p>
                    <a:p>
                      <a:pPr>
                        <a:lnSpc>
                          <a:spcPct val="100000"/>
                        </a:lnSpc>
                        <a:tabLst>
                          <a:tab algn="l" pos="0"/>
                        </a:tabLst>
                      </a:pPr>
                      <a:r>
                        <a:rPr b="0" lang="ru-RU" sz="1100" spc="-1" strike="noStrike">
                          <a:solidFill>
                            <a:schemeClr val="dk1"/>
                          </a:solidFill>
                          <a:latin typeface="Arial"/>
                        </a:rPr>
                        <a:t>по </a:t>
                      </a:r>
                      <a:r>
                        <a:rPr b="1" lang="ru-RU" sz="1100" spc="-1" strike="noStrike">
                          <a:solidFill>
                            <a:schemeClr val="dk1"/>
                          </a:solidFill>
                          <a:latin typeface="Arial"/>
                        </a:rPr>
                        <a:t>прослушанному</a:t>
                      </a:r>
                      <a:r>
                        <a:rPr b="0" lang="ru-RU" sz="1100" spc="-1" strike="noStrike">
                          <a:solidFill>
                            <a:schemeClr val="dk1"/>
                          </a:solidFill>
                          <a:latin typeface="Arial"/>
                        </a:rPr>
                        <a:t> тексту </a:t>
                      </a:r>
                      <a:endParaRPr b="0" lang="ru-RU" sz="1100" spc="-1" strike="noStrike">
                        <a:solidFill>
                          <a:srgbClr val="000000"/>
                        </a:solidFill>
                        <a:latin typeface="Arial"/>
                      </a:endParaRPr>
                    </a:p>
                    <a:p>
                      <a:pPr>
                        <a:lnSpc>
                          <a:spcPct val="100000"/>
                        </a:lnSpc>
                        <a:tabLst>
                          <a:tab algn="l" pos="0"/>
                        </a:tabLst>
                      </a:pPr>
                      <a:r>
                        <a:rPr b="0" lang="ru-RU" sz="1100" spc="-1" strike="noStrike">
                          <a:solidFill>
                            <a:schemeClr val="dk1"/>
                          </a:solidFill>
                          <a:latin typeface="Arial"/>
                        </a:rPr>
                        <a:t>с творческим заданием </a:t>
                      </a:r>
                      <a:endParaRPr b="0" lang="ru-RU" sz="11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f5f5"/>
                    </a:solidFill>
                  </a:tcPr>
                </a:tc>
                <a:tc>
                  <a:txBody>
                    <a:bodyPr anchor="t">
                      <a:noAutofit/>
                    </a:bodyPr>
                    <a:p>
                      <a:pPr>
                        <a:lnSpc>
                          <a:spcPct val="100000"/>
                        </a:lnSpc>
                        <a:tabLst>
                          <a:tab algn="l" pos="0"/>
                        </a:tabLst>
                      </a:pPr>
                      <a:r>
                        <a:rPr b="0" lang="ru-RU" sz="1100" spc="-1" strike="noStrike">
                          <a:solidFill>
                            <a:schemeClr val="dk1"/>
                          </a:solidFill>
                          <a:latin typeface="Arial"/>
                        </a:rPr>
                        <a:t>Слепые и слабовидящие обучающиеся, осваивающие образовательные программы ООО</a:t>
                      </a:r>
                      <a:endParaRPr b="0" lang="ru-RU" sz="11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f5f5"/>
                    </a:solidFill>
                  </a:tcPr>
                </a:tc>
              </a:tr>
              <a:tr h="581760">
                <a:tc>
                  <a:txBody>
                    <a:bodyPr anchor="t">
                      <a:noAutofit/>
                    </a:bodyPr>
                    <a:p>
                      <a:pPr algn="ctr">
                        <a:lnSpc>
                          <a:spcPct val="100000"/>
                        </a:lnSpc>
                      </a:pPr>
                      <a:r>
                        <a:rPr b="0" lang="ru-RU" sz="1200" spc="-1" strike="noStrike">
                          <a:solidFill>
                            <a:schemeClr val="dk1"/>
                          </a:solidFill>
                          <a:latin typeface="Arial"/>
                        </a:rPr>
                        <a:t>300-е</a:t>
                      </a:r>
                      <a:endParaRPr b="0" lang="ru-RU" sz="12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cec"/>
                    </a:solidFill>
                  </a:tcPr>
                </a:tc>
                <a:tc>
                  <a:txBody>
                    <a:bodyPr anchor="t">
                      <a:noAutofit/>
                    </a:bodyPr>
                    <a:p>
                      <a:pPr>
                        <a:lnSpc>
                          <a:spcPct val="100000"/>
                        </a:lnSpc>
                        <a:tabLst>
                          <a:tab algn="l" pos="0"/>
                        </a:tabLst>
                      </a:pPr>
                      <a:r>
                        <a:rPr b="0" lang="ru-RU" sz="1100" spc="-1" strike="noStrike">
                          <a:solidFill>
                            <a:schemeClr val="dk1"/>
                          </a:solidFill>
                          <a:latin typeface="Arial"/>
                        </a:rPr>
                        <a:t>Сжатое изложение</a:t>
                      </a:r>
                      <a:endParaRPr b="0" lang="ru-RU" sz="1100" spc="-1" strike="noStrike">
                        <a:solidFill>
                          <a:srgbClr val="000000"/>
                        </a:solidFill>
                        <a:latin typeface="Arial"/>
                      </a:endParaRPr>
                    </a:p>
                    <a:p>
                      <a:pPr>
                        <a:lnSpc>
                          <a:spcPct val="100000"/>
                        </a:lnSpc>
                        <a:tabLst>
                          <a:tab algn="l" pos="0"/>
                        </a:tabLst>
                      </a:pPr>
                      <a:r>
                        <a:rPr b="0" lang="ru-RU" sz="1100" spc="-1" strike="noStrike">
                          <a:solidFill>
                            <a:schemeClr val="dk1"/>
                          </a:solidFill>
                          <a:latin typeface="Arial"/>
                        </a:rPr>
                        <a:t>по </a:t>
                      </a:r>
                      <a:r>
                        <a:rPr b="1" lang="ru-RU" sz="1100" spc="-1" strike="noStrike">
                          <a:solidFill>
                            <a:schemeClr val="dk1"/>
                          </a:solidFill>
                          <a:latin typeface="Arial"/>
                        </a:rPr>
                        <a:t>прочитанному</a:t>
                      </a:r>
                      <a:r>
                        <a:rPr b="0" lang="ru-RU" sz="1100" spc="-1" strike="noStrike">
                          <a:solidFill>
                            <a:schemeClr val="dk1"/>
                          </a:solidFill>
                          <a:latin typeface="Arial"/>
                        </a:rPr>
                        <a:t> тексту </a:t>
                      </a:r>
                      <a:endParaRPr b="0" lang="ru-RU" sz="1100" spc="-1" strike="noStrike">
                        <a:solidFill>
                          <a:srgbClr val="000000"/>
                        </a:solidFill>
                        <a:latin typeface="Arial"/>
                      </a:endParaRPr>
                    </a:p>
                    <a:p>
                      <a:pPr>
                        <a:lnSpc>
                          <a:spcPct val="100000"/>
                        </a:lnSpc>
                        <a:tabLst>
                          <a:tab algn="l" pos="0"/>
                        </a:tabLst>
                      </a:pPr>
                      <a:r>
                        <a:rPr b="0" lang="ru-RU" sz="1100" spc="-1" strike="noStrike">
                          <a:solidFill>
                            <a:schemeClr val="dk1"/>
                          </a:solidFill>
                          <a:latin typeface="Arial"/>
                        </a:rPr>
                        <a:t>с творческим заданием</a:t>
                      </a:r>
                      <a:endParaRPr b="0" lang="ru-RU" sz="11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cec"/>
                    </a:solidFill>
                  </a:tcPr>
                </a:tc>
                <a:tc>
                  <a:txBody>
                    <a:bodyPr anchor="t">
                      <a:noAutofit/>
                    </a:bodyPr>
                    <a:p>
                      <a:pPr>
                        <a:lnSpc>
                          <a:spcPct val="100000"/>
                        </a:lnSpc>
                        <a:tabLst>
                          <a:tab algn="l" pos="0"/>
                        </a:tabLst>
                      </a:pPr>
                      <a:r>
                        <a:rPr b="0" lang="ru-RU" sz="1100" spc="-1" strike="noStrike">
                          <a:solidFill>
                            <a:schemeClr val="dk1"/>
                          </a:solidFill>
                          <a:latin typeface="Arial"/>
                        </a:rPr>
                        <a:t>Глухие, слабослышащие, позднооглохшие, кохлеарно имплантированные обучающиеся, осваивающих образовательные программы ООО</a:t>
                      </a:r>
                      <a:endParaRPr b="0" lang="ru-RU" sz="11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cec"/>
                    </a:solidFill>
                  </a:tcPr>
                </a:tc>
              </a:tr>
              <a:tr h="745920">
                <a:tc>
                  <a:txBody>
                    <a:bodyPr anchor="t">
                      <a:noAutofit/>
                    </a:bodyPr>
                    <a:p>
                      <a:pPr algn="ctr">
                        <a:lnSpc>
                          <a:spcPct val="100000"/>
                        </a:lnSpc>
                      </a:pPr>
                      <a:r>
                        <a:rPr b="0" lang="ru-RU" sz="1200" spc="-1" strike="noStrike">
                          <a:solidFill>
                            <a:schemeClr val="dk1"/>
                          </a:solidFill>
                          <a:latin typeface="Arial"/>
                        </a:rPr>
                        <a:t>400-е</a:t>
                      </a:r>
                      <a:endParaRPr b="0" lang="ru-RU" sz="12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lumMod val="60000"/>
                        <a:lumOff val="40000"/>
                      </a:schemeClr>
                    </a:solidFill>
                  </a:tcPr>
                </a:tc>
                <a:tc>
                  <a:txBody>
                    <a:bodyPr anchor="t">
                      <a:noAutofit/>
                    </a:bodyPr>
                    <a:p>
                      <a:pPr>
                        <a:lnSpc>
                          <a:spcPct val="100000"/>
                        </a:lnSpc>
                      </a:pPr>
                      <a:r>
                        <a:rPr b="0" lang="ru-RU" sz="1100" spc="-1" strike="noStrike">
                          <a:solidFill>
                            <a:schemeClr val="dk1"/>
                          </a:solidFill>
                          <a:latin typeface="Arial"/>
                        </a:rPr>
                        <a:t>Сжатое изложение </a:t>
                      </a:r>
                      <a:endParaRPr b="0" lang="ru-RU" sz="1100" spc="-1" strike="noStrike">
                        <a:solidFill>
                          <a:srgbClr val="000000"/>
                        </a:solidFill>
                        <a:latin typeface="Arial"/>
                      </a:endParaRPr>
                    </a:p>
                    <a:p>
                      <a:pPr>
                        <a:lnSpc>
                          <a:spcPct val="100000"/>
                        </a:lnSpc>
                      </a:pPr>
                      <a:r>
                        <a:rPr b="0" lang="ru-RU" sz="1100" spc="-1" strike="noStrike">
                          <a:solidFill>
                            <a:schemeClr val="dk1"/>
                          </a:solidFill>
                          <a:latin typeface="Arial"/>
                        </a:rPr>
                        <a:t>по </a:t>
                      </a:r>
                      <a:r>
                        <a:rPr b="1" lang="ru-RU" sz="1100" spc="-1" strike="noStrike">
                          <a:solidFill>
                            <a:schemeClr val="dk1"/>
                          </a:solidFill>
                          <a:latin typeface="Arial"/>
                        </a:rPr>
                        <a:t>прослушанному                            и прочитанному </a:t>
                      </a:r>
                      <a:r>
                        <a:rPr b="0" lang="ru-RU" sz="1100" spc="-1" strike="noStrike">
                          <a:solidFill>
                            <a:schemeClr val="dk1"/>
                          </a:solidFill>
                          <a:latin typeface="Arial"/>
                        </a:rPr>
                        <a:t>тексту                           с творческим заданием</a:t>
                      </a:r>
                      <a:endParaRPr b="0" lang="ru-RU" sz="11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f5f5"/>
                    </a:solidFill>
                  </a:tcPr>
                </a:tc>
                <a:tc rowSpan="2">
                  <a:txBody>
                    <a:bodyPr anchor="t">
                      <a:noAutofit/>
                    </a:bodyPr>
                    <a:p>
                      <a:pPr marL="171360" indent="-171360">
                        <a:lnSpc>
                          <a:spcPct val="100000"/>
                        </a:lnSpc>
                        <a:buClr>
                          <a:srgbClr val="003366"/>
                        </a:buClr>
                        <a:buFont typeface="Wingdings" charset="2"/>
                        <a:buChar char=""/>
                      </a:pPr>
                      <a:r>
                        <a:rPr b="0" lang="ru-RU" sz="1100" spc="-1" strike="noStrike">
                          <a:solidFill>
                            <a:schemeClr val="dk1"/>
                          </a:solidFill>
                          <a:latin typeface="Arial"/>
                        </a:rPr>
                        <a:t>Обучающиеся с тяжёлыми нарушениями речи (ТНР);</a:t>
                      </a:r>
                      <a:endParaRPr b="0" lang="ru-RU" sz="1100" spc="-1" strike="noStrike">
                        <a:solidFill>
                          <a:srgbClr val="000000"/>
                        </a:solidFill>
                        <a:latin typeface="Arial"/>
                      </a:endParaRPr>
                    </a:p>
                    <a:p>
                      <a:pPr marL="171360" indent="-171360">
                        <a:lnSpc>
                          <a:spcPct val="100000"/>
                        </a:lnSpc>
                        <a:buClr>
                          <a:srgbClr val="003366"/>
                        </a:buClr>
                        <a:buFont typeface="Wingdings" charset="2"/>
                        <a:buChar char=""/>
                      </a:pPr>
                      <a:r>
                        <a:rPr b="0" lang="ru-RU" sz="1100" spc="-1" strike="noStrike">
                          <a:solidFill>
                            <a:schemeClr val="dk1"/>
                          </a:solidFill>
                          <a:latin typeface="Arial"/>
                        </a:rPr>
                        <a:t>обучающиеся с НОДА, осваивающие вариант 6.2 ФАОП ООО;</a:t>
                      </a:r>
                      <a:endParaRPr b="0" lang="ru-RU" sz="1100" spc="-1" strike="noStrike">
                        <a:solidFill>
                          <a:srgbClr val="000000"/>
                        </a:solidFill>
                        <a:latin typeface="Arial"/>
                      </a:endParaRPr>
                    </a:p>
                    <a:p>
                      <a:pPr marL="171360" indent="-171360">
                        <a:lnSpc>
                          <a:spcPct val="100000"/>
                        </a:lnSpc>
                        <a:buClr>
                          <a:srgbClr val="003366"/>
                        </a:buClr>
                        <a:buFont typeface="Wingdings" charset="2"/>
                        <a:buChar char=""/>
                      </a:pPr>
                      <a:r>
                        <a:rPr b="0" lang="ru-RU" sz="1100" spc="-1" strike="noStrike">
                          <a:solidFill>
                            <a:schemeClr val="dk1"/>
                          </a:solidFill>
                          <a:latin typeface="Arial"/>
                        </a:rPr>
                        <a:t>лица с задержкой психического развития (ЗПР), осваивающие образовательные программы ООО</a:t>
                      </a:r>
                      <a:endParaRPr b="0" lang="ru-RU" sz="11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lumMod val="60000"/>
                        <a:lumOff val="40000"/>
                      </a:schemeClr>
                    </a:solidFill>
                  </a:tcPr>
                </a:tc>
              </a:tr>
              <a:tr h="322200">
                <a:tc>
                  <a:txBody>
                    <a:bodyPr anchor="t">
                      <a:noAutofit/>
                    </a:bodyPr>
                    <a:p>
                      <a:pPr algn="ctr">
                        <a:lnSpc>
                          <a:spcPct val="100000"/>
                        </a:lnSpc>
                        <a:tabLst>
                          <a:tab algn="l" pos="0"/>
                        </a:tabLst>
                      </a:pPr>
                      <a:r>
                        <a:rPr b="0" lang="ru-RU" sz="1200" spc="-1" strike="noStrike">
                          <a:solidFill>
                            <a:schemeClr val="dk1"/>
                          </a:solidFill>
                          <a:latin typeface="Arial"/>
                        </a:rPr>
                        <a:t>500-е</a:t>
                      </a:r>
                      <a:endParaRPr b="0" lang="ru-RU" sz="12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lumMod val="60000"/>
                        <a:lumOff val="40000"/>
                      </a:schemeClr>
                    </a:solidFill>
                  </a:tcPr>
                </a:tc>
                <a:tc>
                  <a:txBody>
                    <a:bodyPr anchor="t">
                      <a:noAutofit/>
                    </a:bodyPr>
                    <a:p>
                      <a:pPr>
                        <a:lnSpc>
                          <a:spcPct val="100000"/>
                        </a:lnSpc>
                      </a:pPr>
                      <a:r>
                        <a:rPr b="0" lang="ru-RU" sz="1100" spc="-1" strike="noStrike">
                          <a:solidFill>
                            <a:schemeClr val="dk1"/>
                          </a:solidFill>
                          <a:latin typeface="Arial"/>
                        </a:rPr>
                        <a:t>Осложнённое списывание</a:t>
                      </a:r>
                      <a:endParaRPr b="0" lang="ru-RU" sz="11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cec"/>
                    </a:solidFill>
                  </a:tcPr>
                </a:tc>
                <a:tc vMerge="1">
                  <a:txBody>
                    <a:bodyPr lIns="90000" rIns="90000" tIns="45000" bIns="45000" anchor="t">
                      <a:noAutofit/>
                    </a:bodyPr>
                    <a:p>
                      <a:endParaRPr b="0" lang="ru-RU" sz="1800" spc="-1" strike="noStrike">
                        <a:solidFill>
                          <a:srgbClr val="000000"/>
                        </a:solidFill>
                        <a:latin typeface="Arial"/>
                      </a:endParaRPr>
                    </a:p>
                  </a:txBody>
                  <a:tcPr anchor="t" marL="90000" marR="90000">
                    <a:lnL>
                      <a:noFill/>
                    </a:lnL>
                    <a:lnR>
                      <a:noFill/>
                    </a:lnR>
                    <a:lnT>
                      <a:noFill/>
                    </a:lnT>
                    <a:lnB>
                      <a:noFill/>
                    </a:lnB>
                    <a:solidFill>
                      <a:srgbClr val="729fcf"/>
                    </a:solidFill>
                  </a:tcPr>
                </a:tc>
              </a:tr>
              <a:tr h="324000">
                <a:tc>
                  <a:txBody>
                    <a:bodyPr anchor="t">
                      <a:noAutofit/>
                    </a:bodyPr>
                    <a:p>
                      <a:pPr algn="ctr">
                        <a:lnSpc>
                          <a:spcPct val="100000"/>
                        </a:lnSpc>
                      </a:pPr>
                      <a:r>
                        <a:rPr b="0" lang="ru-RU" sz="1200" spc="-1" strike="noStrike">
                          <a:solidFill>
                            <a:schemeClr val="dk1"/>
                          </a:solidFill>
                          <a:latin typeface="Arial"/>
                        </a:rPr>
                        <a:t>600-е</a:t>
                      </a:r>
                      <a:endParaRPr b="0" lang="ru-RU" sz="12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f5f5"/>
                    </a:solidFill>
                  </a:tcPr>
                </a:tc>
                <a:tc>
                  <a:txBody>
                    <a:bodyPr anchor="t">
                      <a:noAutofit/>
                    </a:bodyPr>
                    <a:p>
                      <a:pPr>
                        <a:lnSpc>
                          <a:spcPct val="100000"/>
                        </a:lnSpc>
                      </a:pPr>
                      <a:r>
                        <a:rPr b="0" lang="ru-RU" sz="1100" spc="-1" strike="noStrike">
                          <a:solidFill>
                            <a:schemeClr val="dk1"/>
                          </a:solidFill>
                          <a:latin typeface="Arial"/>
                        </a:rPr>
                        <a:t>Диктант</a:t>
                      </a:r>
                      <a:endParaRPr b="0" lang="ru-RU" sz="11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f5f5"/>
                    </a:solidFill>
                  </a:tcPr>
                </a:tc>
                <a:tc>
                  <a:txBody>
                    <a:bodyPr anchor="t">
                      <a:noAutofit/>
                    </a:bodyPr>
                    <a:p>
                      <a:pPr>
                        <a:lnSpc>
                          <a:spcPct val="100000"/>
                        </a:lnSpc>
                        <a:tabLst>
                          <a:tab algn="l" pos="0"/>
                        </a:tabLst>
                      </a:pPr>
                      <a:r>
                        <a:rPr b="0" lang="ru-RU" sz="1100" spc="-1" strike="noStrike">
                          <a:solidFill>
                            <a:schemeClr val="dk1"/>
                          </a:solidFill>
                          <a:latin typeface="Arial"/>
                        </a:rPr>
                        <a:t>Обучающиеся с расстройствами аутистического спектра (РАС)</a:t>
                      </a:r>
                      <a:endParaRPr b="0" lang="ru-RU" sz="11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e8f5f5"/>
                    </a:solidFill>
                  </a:tcPr>
                </a:tc>
              </a:tr>
            </a:tbl>
          </a:graphicData>
        </a:graphic>
      </p:graphicFrame>
    </p:spTree>
  </p:cSld>
  <mc:AlternateContent>
    <mc:Choice Requires="p14">
      <p:transition p14:dur="10">
        <p:fade/>
      </p:transition>
    </mc:Choice>
    <mc:Fallback>
      <p:transition>
        <p:fade/>
      </p:transition>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5" name="PlaceHolder 1"/>
          <p:cNvSpPr>
            <a:spLocks noGrp="1"/>
          </p:cNvSpPr>
          <p:nvPr>
            <p:ph type="title"/>
          </p:nvPr>
        </p:nvSpPr>
        <p:spPr>
          <a:xfrm>
            <a:off x="179640" y="4680"/>
            <a:ext cx="8428320" cy="122436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ГИА по русскому языку</a:t>
            </a:r>
            <a:endParaRPr b="0" lang="ru-RU" sz="3200" spc="-1" strike="noStrike">
              <a:solidFill>
                <a:srgbClr val="003366"/>
              </a:solidFill>
              <a:latin typeface="Arial"/>
            </a:endParaRPr>
          </a:p>
        </p:txBody>
      </p:sp>
      <p:sp>
        <p:nvSpPr>
          <p:cNvPr id="86" name="Прямоугольник 5"/>
          <p:cNvSpPr/>
          <p:nvPr/>
        </p:nvSpPr>
        <p:spPr>
          <a:xfrm>
            <a:off x="647640" y="1412640"/>
            <a:ext cx="7848360" cy="338148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ru-RU" sz="2400" spc="-1" strike="noStrike">
                <a:solidFill>
                  <a:srgbClr val="000000"/>
                </a:solidFill>
                <a:latin typeface="Arial"/>
                <a:ea typeface="Times New Roman"/>
              </a:rPr>
              <a:t>Итоговое собеседование по русскому языку</a:t>
            </a:r>
            <a:endParaRPr b="0" lang="ru-RU" sz="2400" spc="-1" strike="noStrike">
              <a:solidFill>
                <a:srgbClr val="000000"/>
              </a:solidFill>
              <a:latin typeface="Arial"/>
            </a:endParaRPr>
          </a:p>
          <a:p>
            <a:pPr>
              <a:lnSpc>
                <a:spcPct val="100000"/>
              </a:lnSpc>
              <a:tabLst>
                <a:tab algn="l" pos="0"/>
              </a:tabLst>
            </a:pPr>
            <a:endParaRPr b="0" lang="ru-RU" sz="2400" spc="-1" strike="noStrike">
              <a:solidFill>
                <a:srgbClr val="000000"/>
              </a:solidFill>
              <a:latin typeface="Arial"/>
            </a:endParaRPr>
          </a:p>
          <a:p>
            <a:pPr marL="285840" indent="-285840">
              <a:lnSpc>
                <a:spcPct val="100000"/>
              </a:lnSpc>
              <a:buClr>
                <a:srgbClr val="000000"/>
              </a:buClr>
              <a:buFont typeface="Arial"/>
              <a:buChar char="•"/>
              <a:tabLst>
                <a:tab algn="l" pos="0"/>
              </a:tabLst>
            </a:pPr>
            <a:r>
              <a:rPr b="0" lang="ru-RU" sz="2400" spc="-1" strike="noStrike">
                <a:solidFill>
                  <a:srgbClr val="000000"/>
                </a:solidFill>
                <a:latin typeface="Arial"/>
                <a:ea typeface="Times New Roman"/>
              </a:rPr>
              <a:t>ГВЭ-9 по русскому языку</a:t>
            </a:r>
            <a:endParaRPr b="0" lang="ru-RU" sz="2400" spc="-1" strike="noStrike">
              <a:solidFill>
                <a:srgbClr val="000000"/>
              </a:solidFill>
              <a:latin typeface="Arial"/>
            </a:endParaRPr>
          </a:p>
          <a:p>
            <a:pPr>
              <a:lnSpc>
                <a:spcPct val="100000"/>
              </a:lnSpc>
              <a:tabLst>
                <a:tab algn="l" pos="0"/>
              </a:tabLst>
            </a:pPr>
            <a:endParaRPr b="0" lang="ru-RU" sz="2400" spc="-1" strike="noStrike">
              <a:solidFill>
                <a:srgbClr val="000000"/>
              </a:solidFill>
              <a:latin typeface="Arial"/>
            </a:endParaRPr>
          </a:p>
          <a:p>
            <a:pPr marL="285840" indent="-285840">
              <a:lnSpc>
                <a:spcPct val="100000"/>
              </a:lnSpc>
              <a:buClr>
                <a:srgbClr val="000000"/>
              </a:buClr>
              <a:buFont typeface="Arial"/>
              <a:buChar char="•"/>
              <a:tabLst>
                <a:tab algn="l" pos="0"/>
              </a:tabLst>
            </a:pPr>
            <a:r>
              <a:rPr b="0" lang="ru-RU" sz="2400" spc="-1" strike="noStrike">
                <a:solidFill>
                  <a:srgbClr val="000000"/>
                </a:solidFill>
                <a:latin typeface="Arial"/>
                <a:ea typeface="Times New Roman"/>
              </a:rPr>
              <a:t>ОГЭ по русскому языку</a:t>
            </a:r>
            <a:endParaRPr b="0" lang="ru-RU" sz="2400" spc="-1" strike="noStrike">
              <a:solidFill>
                <a:srgbClr val="000000"/>
              </a:solidFill>
              <a:latin typeface="Arial"/>
            </a:endParaRPr>
          </a:p>
          <a:p>
            <a:pPr>
              <a:lnSpc>
                <a:spcPct val="100000"/>
              </a:lnSpc>
              <a:tabLst>
                <a:tab algn="l" pos="0"/>
              </a:tabLst>
            </a:pPr>
            <a:endParaRPr b="0" lang="ru-RU" sz="2400" spc="-1" strike="noStrike">
              <a:solidFill>
                <a:srgbClr val="000000"/>
              </a:solidFill>
              <a:latin typeface="Arial"/>
            </a:endParaRPr>
          </a:p>
          <a:p>
            <a:pPr marL="285840" indent="-285840">
              <a:lnSpc>
                <a:spcPct val="100000"/>
              </a:lnSpc>
              <a:buClr>
                <a:srgbClr val="000000"/>
              </a:buClr>
              <a:buFont typeface="Arial"/>
              <a:buChar char="•"/>
              <a:tabLst>
                <a:tab algn="l" pos="0"/>
              </a:tabLst>
            </a:pPr>
            <a:r>
              <a:rPr b="0" lang="ru-RU" sz="2400" spc="-1" strike="noStrike">
                <a:solidFill>
                  <a:srgbClr val="000000"/>
                </a:solidFill>
                <a:latin typeface="Arial"/>
                <a:ea typeface="Times New Roman"/>
              </a:rPr>
              <a:t>ГВЭ-11 по русскому языку</a:t>
            </a:r>
            <a:endParaRPr b="0" lang="ru-RU" sz="2400" spc="-1" strike="noStrike">
              <a:solidFill>
                <a:srgbClr val="000000"/>
              </a:solidFill>
              <a:latin typeface="Arial"/>
            </a:endParaRPr>
          </a:p>
          <a:p>
            <a:pPr>
              <a:lnSpc>
                <a:spcPct val="100000"/>
              </a:lnSpc>
              <a:tabLst>
                <a:tab algn="l" pos="0"/>
              </a:tabLst>
            </a:pPr>
            <a:endParaRPr b="0" lang="ru-RU" sz="2400" spc="-1" strike="noStrike">
              <a:solidFill>
                <a:srgbClr val="000000"/>
              </a:solidFill>
              <a:latin typeface="Arial"/>
            </a:endParaRPr>
          </a:p>
          <a:p>
            <a:pPr marL="285840" indent="-285840">
              <a:lnSpc>
                <a:spcPct val="100000"/>
              </a:lnSpc>
              <a:buClr>
                <a:srgbClr val="000000"/>
              </a:buClr>
              <a:buFont typeface="Arial"/>
              <a:buChar char="•"/>
              <a:tabLst>
                <a:tab algn="l" pos="0"/>
              </a:tabLst>
            </a:pPr>
            <a:r>
              <a:rPr b="0" lang="ru-RU" sz="2400" spc="-1" strike="noStrike">
                <a:solidFill>
                  <a:srgbClr val="000000"/>
                </a:solidFill>
                <a:latin typeface="Arial"/>
                <a:ea typeface="Times New Roman"/>
              </a:rPr>
              <a:t>ЕГЭ по русскому языку</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0" name="PlaceHolder 1"/>
          <p:cNvSpPr>
            <a:spLocks noGrp="1"/>
          </p:cNvSpPr>
          <p:nvPr>
            <p:ph type="title"/>
          </p:nvPr>
        </p:nvSpPr>
        <p:spPr>
          <a:xfrm>
            <a:off x="179640" y="468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ГВЭ-9 по русскому языку</a:t>
            </a:r>
            <a:endParaRPr b="0" lang="ru-RU" sz="3200" spc="-1" strike="noStrike">
              <a:solidFill>
                <a:srgbClr val="003366"/>
              </a:solidFill>
              <a:latin typeface="Arial"/>
            </a:endParaRPr>
          </a:p>
        </p:txBody>
      </p:sp>
      <p:sp>
        <p:nvSpPr>
          <p:cNvPr id="131" name="Прямоугольник 5"/>
          <p:cNvSpPr/>
          <p:nvPr/>
        </p:nvSpPr>
        <p:spPr>
          <a:xfrm>
            <a:off x="251640" y="982080"/>
            <a:ext cx="8640720" cy="4478760"/>
          </a:xfrm>
          <a:prstGeom prst="rect">
            <a:avLst/>
          </a:prstGeom>
          <a:noFill/>
          <a:ln w="0">
            <a:noFill/>
          </a:ln>
        </p:spPr>
        <p:style>
          <a:lnRef idx="0"/>
          <a:fillRef idx="0"/>
          <a:effectRef idx="0"/>
          <a:fontRef idx="minor"/>
        </p:style>
        <p:txBody>
          <a:bodyPr lIns="90000" rIns="90000" tIns="45000" bIns="45000" anchor="t">
            <a:spAutoFit/>
          </a:bodyPr>
          <a:p>
            <a:pPr>
              <a:lnSpc>
                <a:spcPct val="100000"/>
              </a:lnSpc>
              <a:tabLst>
                <a:tab algn="l" pos="0"/>
              </a:tabLst>
            </a:pPr>
            <a:r>
              <a:rPr b="0" lang="ru-RU" sz="2400" spc="-1" strike="noStrike">
                <a:solidFill>
                  <a:srgbClr val="000000"/>
                </a:solidFill>
                <a:latin typeface="Arial"/>
              </a:rPr>
              <a:t>1. Уточнены особенности проведения сжатого изложения по прослушанному и прочитанному тексту в 400-х вариантах. Подчёркнуто, что чтение текста входит                в 40 минут работы экзаменуемого с текстом.</a:t>
            </a:r>
            <a:endParaRPr b="0" lang="ru-RU" sz="2400" spc="-1" strike="noStrike">
              <a:solidFill>
                <a:srgbClr val="000000"/>
              </a:solidFill>
              <a:latin typeface="Arial"/>
            </a:endParaRPr>
          </a:p>
          <a:p>
            <a:pPr>
              <a:lnSpc>
                <a:spcPct val="100000"/>
              </a:lnSpc>
              <a:tabLst>
                <a:tab algn="l" pos="0"/>
              </a:tabLst>
            </a:pPr>
            <a:endParaRPr b="0" lang="ru-RU" sz="2400" spc="-1" strike="noStrike">
              <a:solidFill>
                <a:srgbClr val="000000"/>
              </a:solidFill>
              <a:latin typeface="Arial"/>
            </a:endParaRPr>
          </a:p>
          <a:p>
            <a:pPr>
              <a:lnSpc>
                <a:spcPct val="100000"/>
              </a:lnSpc>
              <a:tabLst>
                <a:tab algn="l" pos="0"/>
              </a:tabLst>
            </a:pPr>
            <a:r>
              <a:rPr b="0" lang="ru-RU" sz="2400" spc="-1" strike="noStrike">
                <a:solidFill>
                  <a:srgbClr val="000000"/>
                </a:solidFill>
                <a:latin typeface="Arial"/>
              </a:rPr>
              <a:t>2. Дана возможность (при условии соответствующих рекомендаций ПМПК) для слепых обучающихся, кроме прослушивания текста, использовать его прочтение                  с помощью рельефно-точечного шрифта Брайля.               С точки зрения условий подготовки к написанию сжатого изложения в этом случае используется порядок              для 400-х вариантов.</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2" name="PlaceHolder 1"/>
          <p:cNvSpPr>
            <a:spLocks noGrp="1"/>
          </p:cNvSpPr>
          <p:nvPr>
            <p:ph type="title"/>
          </p:nvPr>
        </p:nvSpPr>
        <p:spPr>
          <a:xfrm>
            <a:off x="179640" y="468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ГВЭ-9 по русскому языку</a:t>
            </a:r>
            <a:endParaRPr b="0" lang="ru-RU" sz="3200" spc="-1" strike="noStrike">
              <a:solidFill>
                <a:srgbClr val="003366"/>
              </a:solidFill>
              <a:latin typeface="Arial"/>
            </a:endParaRPr>
          </a:p>
        </p:txBody>
      </p:sp>
      <p:sp>
        <p:nvSpPr>
          <p:cNvPr id="133" name="Прямоугольник 5"/>
          <p:cNvSpPr/>
          <p:nvPr/>
        </p:nvSpPr>
        <p:spPr>
          <a:xfrm>
            <a:off x="251640" y="858600"/>
            <a:ext cx="8640720" cy="59418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ru-RU" sz="2400" spc="-1" strike="noStrike">
                <a:solidFill>
                  <a:srgbClr val="000000"/>
                </a:solidFill>
                <a:latin typeface="Arial"/>
              </a:rPr>
              <a:t>3. Уточнена технология использования словарей                       на экзамене участниками ГВЭ-9 и предъявлены требования к орфографическим словарям, которые могут использоваться в рамках экзаменационной процедуры.  </a:t>
            </a:r>
            <a:endParaRPr b="0" lang="ru-RU" sz="2400" spc="-1" strike="noStrike">
              <a:solidFill>
                <a:srgbClr val="000000"/>
              </a:solidFill>
              <a:latin typeface="Arial"/>
            </a:endParaRPr>
          </a:p>
          <a:p>
            <a:pPr>
              <a:lnSpc>
                <a:spcPct val="100000"/>
              </a:lnSpc>
              <a:tabLst>
                <a:tab algn="l" pos="0"/>
              </a:tabLst>
            </a:pPr>
            <a:endParaRPr b="0" lang="ru-RU" sz="2400" spc="-1" strike="noStrike">
              <a:solidFill>
                <a:srgbClr val="000000"/>
              </a:solidFill>
              <a:latin typeface="Arial"/>
            </a:endParaRPr>
          </a:p>
          <a:p>
            <a:pPr>
              <a:lnSpc>
                <a:spcPct val="100000"/>
              </a:lnSpc>
              <a:tabLst>
                <a:tab algn="l" pos="0"/>
              </a:tabLst>
            </a:pPr>
            <a:r>
              <a:rPr b="0" lang="ru-RU" sz="2400" spc="-1" strike="noStrike">
                <a:solidFill>
                  <a:srgbClr val="000000"/>
                </a:solidFill>
                <a:latin typeface="Arial"/>
              </a:rPr>
              <a:t>4. Внесено уточнение в критерии оценивания сжатого изложения: «Экзаменуемый может писать сжатое изложение как от первого, так и от третьего лица. При этом необходимо соблюдать последовательность                                   в использовании лица. В случае нарушения такой последовательности происходит снижение баллов                   по критерию ИК3».</a:t>
            </a:r>
            <a:endParaRPr b="0" lang="ru-RU" sz="2400" spc="-1" strike="noStrike">
              <a:solidFill>
                <a:srgbClr val="000000"/>
              </a:solidFill>
              <a:latin typeface="Arial"/>
            </a:endParaRPr>
          </a:p>
          <a:p>
            <a:pPr>
              <a:lnSpc>
                <a:spcPct val="100000"/>
              </a:lnSpc>
              <a:tabLst>
                <a:tab algn="l" pos="0"/>
              </a:tabLst>
            </a:pPr>
            <a:endParaRPr b="0" lang="ru-RU" sz="2400" spc="-1" strike="noStrike">
              <a:solidFill>
                <a:srgbClr val="000000"/>
              </a:solidFill>
              <a:latin typeface="Arial"/>
            </a:endParaRPr>
          </a:p>
          <a:p>
            <a:pPr>
              <a:lnSpc>
                <a:spcPct val="100000"/>
              </a:lnSpc>
              <a:tabLst>
                <a:tab algn="l" pos="0"/>
              </a:tabLst>
            </a:pPr>
            <a:r>
              <a:rPr b="0" lang="ru-RU" sz="2400" spc="-1" strike="noStrike">
                <a:solidFill>
                  <a:srgbClr val="000000"/>
                </a:solidFill>
                <a:latin typeface="Arial"/>
              </a:rPr>
              <a:t>5. Приведены к единообразному представлению рекомендации по квалификации ошибок в ОГЭ и ГВЭ-9     по русскому языку.</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4" name="PlaceHolder 1"/>
          <p:cNvSpPr>
            <a:spLocks noGrp="1"/>
          </p:cNvSpPr>
          <p:nvPr>
            <p:ph type="title"/>
          </p:nvPr>
        </p:nvSpPr>
        <p:spPr>
          <a:xfrm>
            <a:off x="179640" y="468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ГВЭ-9 по русскому языку</a:t>
            </a:r>
            <a:endParaRPr b="0" lang="ru-RU" sz="3200" spc="-1" strike="noStrike">
              <a:solidFill>
                <a:srgbClr val="003366"/>
              </a:solidFill>
              <a:latin typeface="Arial"/>
            </a:endParaRPr>
          </a:p>
        </p:txBody>
      </p:sp>
      <p:sp>
        <p:nvSpPr>
          <p:cNvPr id="135" name="Прямоугольник 5"/>
          <p:cNvSpPr/>
          <p:nvPr/>
        </p:nvSpPr>
        <p:spPr>
          <a:xfrm>
            <a:off x="251640" y="789120"/>
            <a:ext cx="8640720" cy="2649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ru-RU" sz="2400" spc="-1" strike="noStrike">
                <a:solidFill>
                  <a:srgbClr val="000000"/>
                </a:solidFill>
                <a:latin typeface="Arial"/>
              </a:rPr>
              <a:t>6. Введено исключение в положение о специфических (дисграфических) ошибках: «Понятие специфических (дисграфических) ошибок не распространяется на такой формат работы, как осложнённое списывание». </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a:p>
            <a:pPr>
              <a:lnSpc>
                <a:spcPct val="100000"/>
              </a:lnSpc>
              <a:tabLst>
                <a:tab algn="l" pos="0"/>
              </a:tabLst>
            </a:pPr>
            <a:r>
              <a:rPr b="0" lang="ru-RU" sz="2400" spc="-1" strike="noStrike">
                <a:solidFill>
                  <a:srgbClr val="000000"/>
                </a:solidFill>
                <a:latin typeface="Arial"/>
              </a:rPr>
              <a:t>7. Уточнены рекомендации по оцениванию такого формата работы, как осложнённое списывание.</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6" name="PlaceHolder 1"/>
          <p:cNvSpPr>
            <a:spLocks noGrp="1"/>
          </p:cNvSpPr>
          <p:nvPr>
            <p:ph type="title"/>
          </p:nvPr>
        </p:nvSpPr>
        <p:spPr>
          <a:xfrm>
            <a:off x="179640" y="468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Осложнённое списывание</a:t>
            </a:r>
            <a:endParaRPr b="0" lang="ru-RU" sz="3200" spc="-1" strike="noStrike">
              <a:solidFill>
                <a:srgbClr val="003366"/>
              </a:solidFill>
              <a:latin typeface="Arial"/>
            </a:endParaRPr>
          </a:p>
        </p:txBody>
      </p:sp>
      <p:graphicFrame>
        <p:nvGraphicFramePr>
          <p:cNvPr id="137" name="Объект 3"/>
          <p:cNvGraphicFramePr/>
          <p:nvPr/>
        </p:nvGraphicFramePr>
        <p:xfrm>
          <a:off x="323640" y="1308960"/>
          <a:ext cx="8640720" cy="2500920"/>
        </p:xfrm>
        <a:graphic>
          <a:graphicData uri="http://schemas.openxmlformats.org/drawingml/2006/table">
            <a:tbl>
              <a:tblPr/>
              <a:tblGrid>
                <a:gridCol w="8640720"/>
              </a:tblGrid>
              <a:tr h="689760">
                <a:tc>
                  <a:txBody>
                    <a:bodyPr anchor="t">
                      <a:noAutofit/>
                    </a:bodyPr>
                    <a:p>
                      <a:pPr>
                        <a:lnSpc>
                          <a:spcPct val="100000"/>
                        </a:lnSpc>
                        <a:tabLst>
                          <a:tab algn="l" pos="0"/>
                        </a:tabLst>
                      </a:pPr>
                      <a:endParaRPr b="1" lang="ru-RU" sz="1400" spc="-1" strike="noStrike">
                        <a:solidFill>
                          <a:schemeClr val="lt1"/>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accent1"/>
                    </a:solidFill>
                  </a:tcPr>
                </a:tc>
              </a:tr>
              <a:tr h="1810800">
                <a:tc>
                  <a:txBody>
                    <a:bodyPr anchor="t">
                      <a:noAutofit/>
                    </a:bodyPr>
                    <a:p>
                      <a:pPr>
                        <a:lnSpc>
                          <a:spcPct val="100000"/>
                        </a:lnSpc>
                      </a:pPr>
                      <a:r>
                        <a:rPr b="1" lang="ru-RU" sz="1200" spc="-1" strike="noStrike">
                          <a:solidFill>
                            <a:schemeClr val="dk1"/>
                          </a:solidFill>
                          <a:latin typeface="Times New Roman"/>
                        </a:rPr>
                        <a:t>Задание. </a:t>
                      </a:r>
                      <a:r>
                        <a:rPr b="1" i="1" lang="ru-RU" sz="1200" spc="-1" strike="noStrike">
                          <a:solidFill>
                            <a:schemeClr val="dk1"/>
                          </a:solidFill>
                          <a:latin typeface="Times New Roman"/>
                        </a:rPr>
                        <a:t>Перепишите текст, раскрывая скобки, вставляя, где это необходимо, пропущенные буквы и знаки препинания</a:t>
                      </a:r>
                      <a:r>
                        <a:rPr b="0" i="1" lang="ru-RU" sz="1200" spc="-1" strike="noStrike">
                          <a:solidFill>
                            <a:schemeClr val="dk1"/>
                          </a:solidFill>
                          <a:latin typeface="Times New Roman"/>
                        </a:rPr>
                        <a:t>.</a:t>
                      </a:r>
                      <a:endParaRPr b="0" lang="ru-RU" sz="1200" spc="-1" strike="noStrike">
                        <a:solidFill>
                          <a:srgbClr val="000000"/>
                        </a:solidFill>
                        <a:latin typeface="Arial"/>
                      </a:endParaRPr>
                    </a:p>
                    <a:p>
                      <a:pPr>
                        <a:lnSpc>
                          <a:spcPct val="100000"/>
                        </a:lnSpc>
                      </a:pPr>
                      <a:r>
                        <a:rPr b="0" lang="ru-RU" sz="1200" spc="-1" strike="noStrike">
                          <a:solidFill>
                            <a:schemeClr val="dk1"/>
                          </a:solidFill>
                          <a:latin typeface="Times New Roman"/>
                        </a:rPr>
                        <a:t>      </a:t>
                      </a:r>
                      <a:r>
                        <a:rPr b="0" lang="ru-RU" sz="1200" spc="-1" strike="noStrike">
                          <a:solidFill>
                            <a:schemeClr val="dk1"/>
                          </a:solidFill>
                          <a:latin typeface="Times New Roman"/>
                        </a:rPr>
                        <a:t>Приятно встречать старых друзей в лесу. Но эти встречи к сож..лению случайны и мимолётны. Увид..шь (на)миг зверя         или птицу, и вот уже нет их. И только редко если повезёт встреча..шь ты их (в)новь.</a:t>
                      </a:r>
                      <a:endParaRPr b="0" lang="ru-RU" sz="1200" spc="-1" strike="noStrike">
                        <a:solidFill>
                          <a:srgbClr val="000000"/>
                        </a:solidFill>
                        <a:latin typeface="Arial"/>
                      </a:endParaRPr>
                    </a:p>
                    <a:p>
                      <a:pPr>
                        <a:lnSpc>
                          <a:spcPct val="100000"/>
                        </a:lnSpc>
                      </a:pPr>
                      <a:r>
                        <a:rPr b="0" lang="ru-RU" sz="1200" spc="-1" strike="noStrike">
                          <a:solidFill>
                            <a:schemeClr val="dk1"/>
                          </a:solidFill>
                          <a:latin typeface="Times New Roman"/>
                        </a:rPr>
                        <a:t>     </a:t>
                      </a:r>
                      <a:r>
                        <a:rPr b="0" lang="ru-RU" sz="1200" spc="-1" strike="noStrike">
                          <a:solidFill>
                            <a:schemeClr val="dk1"/>
                          </a:solidFill>
                          <a:latin typeface="Times New Roman"/>
                        </a:rPr>
                        <a:t>Однажды я познакомился с дятлом. Шёл по тихой тропинк.. и (в)друг услыш..л стук. На засохш..й вершине сидел дятел  </a:t>
                      </a:r>
                      <a:endParaRPr b="0" lang="ru-RU" sz="1200" spc="-1" strike="noStrike">
                        <a:solidFill>
                          <a:srgbClr val="000000"/>
                        </a:solidFill>
                        <a:latin typeface="Arial"/>
                      </a:endParaRPr>
                    </a:p>
                    <a:p>
                      <a:pPr>
                        <a:lnSpc>
                          <a:spcPct val="100000"/>
                        </a:lnSpc>
                      </a:pPr>
                      <a:r>
                        <a:rPr b="0" lang="ru-RU" sz="1200" spc="-1" strike="noStrike">
                          <a:solidFill>
                            <a:schemeClr val="dk1"/>
                          </a:solidFill>
                          <a:latin typeface="Times New Roman"/>
                        </a:rPr>
                        <a:t>и разбивал шишку. Пр..крываясь толстой соседней сосной я подкрался и, осторожно высунувшись, сфотографировал его.</a:t>
                      </a:r>
                      <a:endParaRPr b="0" lang="ru-RU" sz="1200" spc="-1" strike="noStrike">
                        <a:solidFill>
                          <a:srgbClr val="000000"/>
                        </a:solidFill>
                        <a:latin typeface="Arial"/>
                      </a:endParaRPr>
                    </a:p>
                    <a:p>
                      <a:pPr>
                        <a:lnSpc>
                          <a:spcPct val="100000"/>
                        </a:lnSpc>
                      </a:pPr>
                      <a:r>
                        <a:rPr b="0" lang="ru-RU" sz="1200" spc="-1" strike="noStrike">
                          <a:solidFill>
                            <a:schemeClr val="dk1"/>
                          </a:solidFill>
                          <a:latin typeface="Times New Roman"/>
                        </a:rPr>
                        <a:t>Дятел деловито стучал. Иногда он переворач..вал шишку отдыхал или переб..рал пёрышки на спине. На затылке у него было красное пятнышко.</a:t>
                      </a:r>
                      <a:endParaRPr b="0" lang="ru-RU" sz="1200" spc="-1" strike="noStrike">
                        <a:solidFill>
                          <a:srgbClr val="000000"/>
                        </a:solidFill>
                        <a:latin typeface="Arial"/>
                      </a:endParaRPr>
                    </a:p>
                    <a:p>
                      <a:pPr>
                        <a:lnSpc>
                          <a:spcPct val="100000"/>
                        </a:lnSpc>
                      </a:pPr>
                      <a:r>
                        <a:rPr b="0" lang="ru-RU" sz="1200" spc="-1" strike="noStrike">
                          <a:solidFill>
                            <a:schemeClr val="dk1"/>
                          </a:solidFill>
                          <a:latin typeface="Times New Roman"/>
                        </a:rPr>
                        <a:t>     </a:t>
                      </a:r>
                      <a:r>
                        <a:rPr b="0" lang="ru-RU" sz="1200" spc="-1" strike="noStrike">
                          <a:solidFill>
                            <a:schemeClr val="dk1"/>
                          </a:solidFill>
                          <a:latin typeface="Times New Roman"/>
                        </a:rPr>
                        <a:t>(С)(тех)пор прошло пять лет. И каждую осень я пр..ходил по тихой тропинк.. к сухой сосне и встречал на ней знакомого дятла. На сосне у него настоящая кузница и он разбивает на ней шишки.</a:t>
                      </a:r>
                      <a:endParaRPr b="0" lang="ru-RU" sz="1200" spc="-1" strike="noStrike">
                        <a:solidFill>
                          <a:srgbClr val="000000"/>
                        </a:solidFill>
                        <a:latin typeface="Arial"/>
                      </a:endParaRPr>
                    </a:p>
                    <a:p>
                      <a:pPr>
                        <a:lnSpc>
                          <a:spcPct val="100000"/>
                        </a:lnSpc>
                      </a:pPr>
                      <a:r>
                        <a:rPr b="0" lang="ru-RU" sz="1200" spc="-1" strike="noStrike">
                          <a:solidFill>
                            <a:schemeClr val="dk1"/>
                          </a:solidFill>
                          <a:latin typeface="Times New Roman"/>
                        </a:rPr>
                        <a:t>                                                                                                                                                                               </a:t>
                      </a:r>
                      <a:r>
                        <a:rPr b="0" lang="ru-RU" sz="1200" spc="-1" strike="noStrike">
                          <a:solidFill>
                            <a:schemeClr val="dk1"/>
                          </a:solidFill>
                          <a:latin typeface="Times New Roman"/>
                        </a:rPr>
                        <a:t>(По Н.И. Сладкову)</a:t>
                      </a:r>
                      <a:endParaRPr b="0" lang="ru-RU" sz="1200" spc="-1" strike="noStrike">
                        <a:solidFill>
                          <a:srgbClr val="000000"/>
                        </a:solidFill>
                        <a:latin typeface="Arial"/>
                      </a:endParaRPr>
                    </a:p>
                  </a:txBody>
                  <a:tcPr anchor="t"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rgbClr val="cdecec"/>
                    </a:solidFill>
                  </a:tcPr>
                </a:tc>
              </a:tr>
            </a:tbl>
          </a:graphicData>
        </a:graphic>
      </p:graphicFrame>
    </p:spTree>
  </p:cSld>
  <mc:AlternateContent>
    <mc:Choice Requires="p14">
      <p:transition p14:dur="10">
        <p:fade/>
      </p:transition>
    </mc:Choice>
    <mc:Fallback>
      <p:transition>
        <p:fade/>
      </p:transition>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8" name="PlaceHolder 1"/>
          <p:cNvSpPr>
            <a:spLocks noGrp="1"/>
          </p:cNvSpPr>
          <p:nvPr>
            <p:ph type="title"/>
          </p:nvPr>
        </p:nvSpPr>
        <p:spPr>
          <a:xfrm>
            <a:off x="179640" y="468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Осложнённое списывание</a:t>
            </a:r>
            <a:endParaRPr b="0" lang="ru-RU" sz="3200" spc="-1" strike="noStrike">
              <a:solidFill>
                <a:srgbClr val="003366"/>
              </a:solidFill>
              <a:latin typeface="Arial"/>
            </a:endParaRPr>
          </a:p>
        </p:txBody>
      </p:sp>
      <p:pic>
        <p:nvPicPr>
          <p:cNvPr id="139" name="Рисунок 2" descr=""/>
          <p:cNvPicPr/>
          <p:nvPr/>
        </p:nvPicPr>
        <p:blipFill>
          <a:blip r:embed="rId1"/>
          <a:srcRect l="13774" t="41592" r="52356" b="13599"/>
          <a:stretch/>
        </p:blipFill>
        <p:spPr>
          <a:xfrm>
            <a:off x="467640" y="836640"/>
            <a:ext cx="7839720" cy="583416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0" name="PlaceHolder 1"/>
          <p:cNvSpPr>
            <a:spLocks noGrp="1"/>
          </p:cNvSpPr>
          <p:nvPr>
            <p:ph type="title"/>
          </p:nvPr>
        </p:nvSpPr>
        <p:spPr>
          <a:xfrm>
            <a:off x="179640" y="468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ОГЭ по русскому языку</a:t>
            </a:r>
            <a:endParaRPr b="0" lang="ru-RU" sz="3200" spc="-1" strike="noStrike">
              <a:solidFill>
                <a:srgbClr val="003366"/>
              </a:solidFill>
              <a:latin typeface="Arial"/>
            </a:endParaRPr>
          </a:p>
        </p:txBody>
      </p:sp>
      <p:sp>
        <p:nvSpPr>
          <p:cNvPr id="141" name="Прямоугольник 5"/>
          <p:cNvSpPr/>
          <p:nvPr/>
        </p:nvSpPr>
        <p:spPr>
          <a:xfrm>
            <a:off x="251640" y="789120"/>
            <a:ext cx="8640720" cy="228420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Исключена из кодификатора рубрика «Наличие данного элемента содержания в кодификаторе ОГЭ прошлых лет» как утратившая свою актуальность.</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Включён список источников, используемых разработчиками при составлении заданий КИМ. </a:t>
            </a:r>
            <a:endParaRPr b="0" lang="ru-RU" sz="2400" spc="-1" strike="noStrike">
              <a:solidFill>
                <a:srgbClr val="000000"/>
              </a:solidFill>
              <a:latin typeface="Arial"/>
            </a:endParaRPr>
          </a:p>
          <a:p>
            <a:pPr>
              <a:lnSpc>
                <a:spcPct val="100000"/>
              </a:lnSpc>
              <a:tabLst>
                <a:tab algn="l" pos="0"/>
              </a:tabLst>
            </a:pPr>
            <a:endParaRPr b="0" lang="ru-RU" sz="2400" spc="-1" strike="noStrike">
              <a:solidFill>
                <a:srgbClr val="000000"/>
              </a:solidFill>
              <a:latin typeface="Arial"/>
            </a:endParaRPr>
          </a:p>
        </p:txBody>
      </p:sp>
      <p:pic>
        <p:nvPicPr>
          <p:cNvPr id="142" name="Рисунок 2" descr=""/>
          <p:cNvPicPr/>
          <p:nvPr/>
        </p:nvPicPr>
        <p:blipFill>
          <a:blip r:embed="rId1"/>
          <a:srcRect l="35033" t="35346" r="31096" b="14999"/>
          <a:stretch/>
        </p:blipFill>
        <p:spPr>
          <a:xfrm>
            <a:off x="2411640" y="2853000"/>
            <a:ext cx="4613040" cy="380448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3" name="PlaceHolder 1"/>
          <p:cNvSpPr>
            <a:spLocks noGrp="1"/>
          </p:cNvSpPr>
          <p:nvPr>
            <p:ph type="title"/>
          </p:nvPr>
        </p:nvSpPr>
        <p:spPr>
          <a:xfrm>
            <a:off x="179640" y="468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ОГЭ по русскому языку</a:t>
            </a:r>
            <a:endParaRPr b="0" lang="ru-RU" sz="3200" spc="-1" strike="noStrike">
              <a:solidFill>
                <a:srgbClr val="003366"/>
              </a:solidFill>
              <a:latin typeface="Arial"/>
            </a:endParaRPr>
          </a:p>
        </p:txBody>
      </p:sp>
      <p:sp>
        <p:nvSpPr>
          <p:cNvPr id="144" name="Прямоугольник 5"/>
          <p:cNvSpPr/>
          <p:nvPr/>
        </p:nvSpPr>
        <p:spPr>
          <a:xfrm>
            <a:off x="251640" y="789120"/>
            <a:ext cx="8640720" cy="191844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Уточнена технология использования орфографического словаря на экзамене участниками ОГЭ и предъявлены требования к орфографическим словарям, которые могут использоваться в  рамках экзаменационной процедуры. </a:t>
            </a:r>
            <a:endParaRPr b="0" lang="ru-RU" sz="2400" spc="-1" strike="noStrike">
              <a:solidFill>
                <a:srgbClr val="000000"/>
              </a:solidFill>
              <a:latin typeface="Arial"/>
            </a:endParaRPr>
          </a:p>
        </p:txBody>
      </p:sp>
      <p:pic>
        <p:nvPicPr>
          <p:cNvPr id="145" name="Рисунок 3" descr=""/>
          <p:cNvPicPr/>
          <p:nvPr/>
        </p:nvPicPr>
        <p:blipFill>
          <a:blip r:embed="rId1"/>
          <a:srcRect l="55506" t="56990" r="9837" b="19199"/>
          <a:stretch/>
        </p:blipFill>
        <p:spPr>
          <a:xfrm>
            <a:off x="691920" y="2900520"/>
            <a:ext cx="8200080" cy="316800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6" name="PlaceHolder 1"/>
          <p:cNvSpPr>
            <a:spLocks noGrp="1"/>
          </p:cNvSpPr>
          <p:nvPr>
            <p:ph type="title"/>
          </p:nvPr>
        </p:nvSpPr>
        <p:spPr>
          <a:xfrm>
            <a:off x="179640" y="468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Корректировка задания 13</a:t>
            </a:r>
            <a:endParaRPr b="0" lang="ru-RU" sz="3200" spc="-1" strike="noStrike">
              <a:solidFill>
                <a:srgbClr val="003366"/>
              </a:solidFill>
              <a:latin typeface="Arial"/>
            </a:endParaRPr>
          </a:p>
        </p:txBody>
      </p:sp>
      <p:sp>
        <p:nvSpPr>
          <p:cNvPr id="147" name="Прямоугольник 5"/>
          <p:cNvSpPr/>
          <p:nvPr/>
        </p:nvSpPr>
        <p:spPr>
          <a:xfrm>
            <a:off x="251640" y="789120"/>
            <a:ext cx="8640720" cy="594180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В заданиях 13.1, 13.2 и 13.3 (сочинение-рассуждение         на основе опорного текста) последовательно использовано понятие «пример» без дифференциации на пример-иллюстрацию и пример-аргумент. Предполагается, что подобная дифференциация               в большей степени характерна для ЕГЭ по русскому языку. </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В заданиях снято ограничение на способы обращения        к прочитанному тексту. Экзаменуемый имеет право использовать различные способы работы                                   с прочитанным текстом – не только в виде цитаты             или ссылки на номера предложений, но и, например,             в виде сжатого выборочного пересказа.</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8" name="PlaceHolder 1"/>
          <p:cNvSpPr>
            <a:spLocks noGrp="1"/>
          </p:cNvSpPr>
          <p:nvPr>
            <p:ph type="title"/>
          </p:nvPr>
        </p:nvSpPr>
        <p:spPr>
          <a:xfrm>
            <a:off x="179640" y="468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Корректировка задания 13.1</a:t>
            </a:r>
            <a:endParaRPr b="0" lang="ru-RU" sz="3200" spc="-1" strike="noStrike">
              <a:solidFill>
                <a:srgbClr val="003366"/>
              </a:solidFill>
              <a:latin typeface="Arial"/>
            </a:endParaRPr>
          </a:p>
        </p:txBody>
      </p:sp>
      <p:sp>
        <p:nvSpPr>
          <p:cNvPr id="149" name="Прямоугольник 5"/>
          <p:cNvSpPr/>
          <p:nvPr/>
        </p:nvSpPr>
        <p:spPr>
          <a:xfrm>
            <a:off x="251640" y="789120"/>
            <a:ext cx="8640720" cy="45540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Цитата на лингвистическую тему заменена вопросом. </a:t>
            </a:r>
            <a:endParaRPr b="0" lang="ru-RU" sz="2400" spc="-1" strike="noStrike">
              <a:solidFill>
                <a:srgbClr val="000000"/>
              </a:solidFill>
              <a:latin typeface="Arial"/>
            </a:endParaRPr>
          </a:p>
        </p:txBody>
      </p:sp>
      <p:pic>
        <p:nvPicPr>
          <p:cNvPr id="150" name="Рисунок 1" descr=""/>
          <p:cNvPicPr/>
          <p:nvPr/>
        </p:nvPicPr>
        <p:blipFill>
          <a:blip r:embed="rId1"/>
          <a:stretch/>
        </p:blipFill>
        <p:spPr>
          <a:xfrm>
            <a:off x="36360" y="1845000"/>
            <a:ext cx="8829360" cy="288000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1" name="PlaceHolder 1"/>
          <p:cNvSpPr>
            <a:spLocks noGrp="1"/>
          </p:cNvSpPr>
          <p:nvPr>
            <p:ph type="title"/>
          </p:nvPr>
        </p:nvSpPr>
        <p:spPr>
          <a:xfrm>
            <a:off x="179640" y="468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Какова цель переформулировки?</a:t>
            </a:r>
            <a:endParaRPr b="0" lang="ru-RU" sz="3200" spc="-1" strike="noStrike">
              <a:solidFill>
                <a:srgbClr val="003366"/>
              </a:solidFill>
              <a:latin typeface="Arial"/>
            </a:endParaRPr>
          </a:p>
        </p:txBody>
      </p:sp>
      <p:pic>
        <p:nvPicPr>
          <p:cNvPr id="152" name="Рисунок 2" descr=""/>
          <p:cNvPicPr/>
          <p:nvPr/>
        </p:nvPicPr>
        <p:blipFill>
          <a:blip r:embed="rId1"/>
          <a:srcRect l="0" t="17894" r="0" b="0"/>
          <a:stretch/>
        </p:blipFill>
        <p:spPr>
          <a:xfrm>
            <a:off x="899640" y="1124640"/>
            <a:ext cx="7267680" cy="525636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7" name="PlaceHolder 1"/>
          <p:cNvSpPr>
            <a:spLocks noGrp="1"/>
          </p:cNvSpPr>
          <p:nvPr>
            <p:ph type="title"/>
          </p:nvPr>
        </p:nvSpPr>
        <p:spPr>
          <a:xfrm>
            <a:off x="357480" y="-459360"/>
            <a:ext cx="8428320" cy="122436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Циклограмма ГИА</a:t>
            </a:r>
            <a:endParaRPr b="0" lang="ru-RU" sz="3200" spc="-1" strike="noStrike">
              <a:solidFill>
                <a:srgbClr val="003366"/>
              </a:solidFill>
              <a:latin typeface="Arial"/>
            </a:endParaRPr>
          </a:p>
        </p:txBody>
      </p:sp>
      <p:sp>
        <p:nvSpPr>
          <p:cNvPr id="88" name="PlaceHolder 2"/>
          <p:cNvSpPr>
            <a:spLocks noGrp="1"/>
          </p:cNvSpPr>
          <p:nvPr>
            <p:ph/>
          </p:nvPr>
        </p:nvSpPr>
        <p:spPr>
          <a:xfrm>
            <a:off x="154440" y="620640"/>
            <a:ext cx="8809560" cy="6048360"/>
          </a:xfrm>
          <a:prstGeom prst="rect">
            <a:avLst/>
          </a:prstGeom>
          <a:noFill/>
          <a:ln w="9360">
            <a:noFill/>
          </a:ln>
        </p:spPr>
        <p:txBody>
          <a:bodyPr numCol="1" spcCol="0" anchor="t">
            <a:noAutofit/>
          </a:bodyPr>
          <a:p>
            <a:pPr marL="285840" indent="-285840">
              <a:lnSpc>
                <a:spcPct val="100000"/>
              </a:lnSpc>
              <a:spcBef>
                <a:spcPts val="479"/>
              </a:spcBef>
              <a:buClr>
                <a:srgbClr val="003366"/>
              </a:buClr>
              <a:buSzPct val="75000"/>
              <a:buFont typeface="Wingdings" charset="2"/>
              <a:buChar char=""/>
            </a:pPr>
            <a:r>
              <a:rPr b="0" lang="ru-RU" sz="2400" spc="-1" strike="noStrike">
                <a:solidFill>
                  <a:srgbClr val="000000"/>
                </a:solidFill>
                <a:latin typeface="Arial"/>
              </a:rPr>
              <a:t>Август – размещение на сайте ФИПИ проектов демоверсий и Статистико-аналитического отчёта              о результатах прошедшего ЕГЭ </a:t>
            </a:r>
            <a:endParaRPr b="0" lang="ru-RU" sz="2400" spc="-1" strike="noStrike">
              <a:solidFill>
                <a:srgbClr val="003366"/>
              </a:solidFill>
              <a:latin typeface="Arial"/>
            </a:endParaRPr>
          </a:p>
          <a:p>
            <a:pPr marL="285840" indent="-285840">
              <a:lnSpc>
                <a:spcPct val="100000"/>
              </a:lnSpc>
              <a:spcBef>
                <a:spcPts val="479"/>
              </a:spcBef>
              <a:buClr>
                <a:srgbClr val="003366"/>
              </a:buClr>
              <a:buSzPct val="75000"/>
              <a:buFont typeface="Wingdings" charset="2"/>
              <a:buChar char=""/>
            </a:pPr>
            <a:r>
              <a:rPr b="0" lang="ru-RU" sz="2400" spc="-1" strike="noStrike">
                <a:solidFill>
                  <a:srgbClr val="000000"/>
                </a:solidFill>
                <a:highlight>
                  <a:srgbClr val="ffff00"/>
                </a:highlight>
                <a:latin typeface="Arial"/>
              </a:rPr>
              <a:t>Сентябрь – общественно-профессиональное обсуждение проектов</a:t>
            </a:r>
            <a:endParaRPr b="0" lang="ru-RU" sz="2400" spc="-1" strike="noStrike">
              <a:solidFill>
                <a:srgbClr val="003366"/>
              </a:solidFill>
              <a:latin typeface="Arial"/>
            </a:endParaRPr>
          </a:p>
          <a:p>
            <a:pPr marL="285840" indent="-285840">
              <a:lnSpc>
                <a:spcPct val="100000"/>
              </a:lnSpc>
              <a:spcBef>
                <a:spcPts val="479"/>
              </a:spcBef>
              <a:buClr>
                <a:srgbClr val="003366"/>
              </a:buClr>
              <a:buSzPct val="75000"/>
              <a:buFont typeface="Wingdings" charset="2"/>
              <a:buChar char=""/>
            </a:pPr>
            <a:r>
              <a:rPr b="0" lang="ru-RU" sz="2400" spc="-1" strike="noStrike">
                <a:solidFill>
                  <a:srgbClr val="000000"/>
                </a:solidFill>
                <a:latin typeface="Arial"/>
              </a:rPr>
              <a:t>Октябрь – заседание научно-методических советов                  и принятие решений</a:t>
            </a:r>
            <a:endParaRPr b="0" lang="ru-RU" sz="2400" spc="-1" strike="noStrike">
              <a:solidFill>
                <a:srgbClr val="003366"/>
              </a:solidFill>
              <a:latin typeface="Arial"/>
            </a:endParaRPr>
          </a:p>
          <a:p>
            <a:pPr marL="285840" indent="-285840">
              <a:lnSpc>
                <a:spcPct val="100000"/>
              </a:lnSpc>
              <a:spcBef>
                <a:spcPts val="479"/>
              </a:spcBef>
              <a:buClr>
                <a:srgbClr val="003366"/>
              </a:buClr>
              <a:buSzPct val="75000"/>
              <a:buFont typeface="Wingdings" charset="2"/>
              <a:buChar char=""/>
            </a:pPr>
            <a:r>
              <a:rPr b="0" lang="ru-RU" sz="2400" spc="-1" strike="noStrike">
                <a:solidFill>
                  <a:srgbClr val="000000"/>
                </a:solidFill>
                <a:latin typeface="Arial"/>
              </a:rPr>
              <a:t>Ноябрь – размещение на сайте ФИПИ утверждённых демоверсий</a:t>
            </a:r>
            <a:endParaRPr b="0" lang="ru-RU" sz="2400" spc="-1" strike="noStrike">
              <a:solidFill>
                <a:srgbClr val="003366"/>
              </a:solidFill>
              <a:latin typeface="Arial"/>
            </a:endParaRPr>
          </a:p>
          <a:p>
            <a:pPr marL="285840" indent="-285840">
              <a:lnSpc>
                <a:spcPct val="100000"/>
              </a:lnSpc>
              <a:spcBef>
                <a:spcPts val="479"/>
              </a:spcBef>
              <a:buClr>
                <a:srgbClr val="003366"/>
              </a:buClr>
              <a:buSzPct val="75000"/>
              <a:buFont typeface="Wingdings" charset="2"/>
              <a:buChar char=""/>
            </a:pPr>
            <a:r>
              <a:rPr b="0" lang="ru-RU" sz="2400" spc="-1" strike="noStrike">
                <a:solidFill>
                  <a:srgbClr val="000000"/>
                </a:solidFill>
                <a:latin typeface="Arial"/>
              </a:rPr>
              <a:t>После января – размещение на сайте ФИПИ Методических материалов для предметных комиссий субъектов РФ, обновление Открытого банка заданий ОГЭ, обновление Навигаторов самостоятельной подготовки и методических рекомендаций к ним  </a:t>
            </a:r>
            <a:endParaRPr b="0" lang="ru-RU" sz="2400" spc="-1" strike="noStrike">
              <a:solidFill>
                <a:srgbClr val="003366"/>
              </a:solidFill>
              <a:latin typeface="Arial"/>
            </a:endParaRPr>
          </a:p>
        </p:txBody>
      </p:sp>
    </p:spTree>
  </p:cSld>
  <mc:AlternateContent>
    <mc:Choice Requires="p14">
      <p:transition p14:dur="10">
        <p:fade/>
      </p:transition>
    </mc:Choice>
    <mc:Fallback>
      <p:transition>
        <p:fade/>
      </p:transition>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3" name="PlaceHolder 1"/>
          <p:cNvSpPr>
            <a:spLocks noGrp="1"/>
          </p:cNvSpPr>
          <p:nvPr>
            <p:ph type="title"/>
          </p:nvPr>
        </p:nvSpPr>
        <p:spPr>
          <a:xfrm>
            <a:off x="303480" y="332640"/>
            <a:ext cx="8428320" cy="122436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Примеры вопросов 13.1 </a:t>
            </a:r>
            <a:br>
              <a:rPr sz="3200"/>
            </a:br>
            <a:r>
              <a:rPr b="1" lang="ru-RU" sz="3200" spc="-1" strike="noStrike">
                <a:solidFill>
                  <a:srgbClr val="003366"/>
                </a:solidFill>
                <a:latin typeface="Arial"/>
              </a:rPr>
              <a:t>из учебных пособий </a:t>
            </a:r>
            <a:br>
              <a:rPr sz="3200"/>
            </a:br>
            <a:r>
              <a:rPr b="1" lang="ru-RU" sz="3200" spc="-1" strike="noStrike">
                <a:solidFill>
                  <a:srgbClr val="003366"/>
                </a:solidFill>
                <a:latin typeface="Arial"/>
              </a:rPr>
              <a:t>издательства «Экзамен»</a:t>
            </a:r>
            <a:endParaRPr b="0" lang="ru-RU" sz="3200" spc="-1" strike="noStrike">
              <a:solidFill>
                <a:srgbClr val="003366"/>
              </a:solidFill>
              <a:latin typeface="Arial"/>
            </a:endParaRPr>
          </a:p>
        </p:txBody>
      </p:sp>
      <p:sp>
        <p:nvSpPr>
          <p:cNvPr id="154" name="Прямоугольник 5"/>
          <p:cNvSpPr/>
          <p:nvPr/>
        </p:nvSpPr>
        <p:spPr>
          <a:xfrm>
            <a:off x="539640" y="1613520"/>
            <a:ext cx="7956360" cy="521028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ru-RU" sz="2400" spc="-1" strike="noStrike">
                <a:solidFill>
                  <a:srgbClr val="000000"/>
                </a:solidFill>
                <a:latin typeface="Arial"/>
                <a:ea typeface="Times New Roman"/>
              </a:rPr>
              <a:t>«Какие средства выразительности языка помогают автору провести параллель между нападением хищной птицы и вражескими самолётами в годы войны?» (указана функция, но сами средства                   и примеры подбирает экзаменуемый); </a:t>
            </a:r>
            <a:endParaRPr b="0" lang="ru-RU" sz="2400" spc="-1" strike="noStrike">
              <a:solidFill>
                <a:srgbClr val="000000"/>
              </a:solidFill>
              <a:latin typeface="Arial"/>
            </a:endParaRPr>
          </a:p>
          <a:p>
            <a:pPr marL="285840" indent="-285840">
              <a:lnSpc>
                <a:spcPct val="100000"/>
              </a:lnSpc>
              <a:buClr>
                <a:srgbClr val="000000"/>
              </a:buClr>
              <a:buFont typeface="Arial"/>
              <a:buChar char="•"/>
            </a:pPr>
            <a:r>
              <a:rPr b="0" lang="ru-RU" sz="2400" spc="-1" strike="noStrike">
                <a:solidFill>
                  <a:srgbClr val="000000"/>
                </a:solidFill>
                <a:latin typeface="Arial"/>
                <a:ea typeface="Times New Roman"/>
              </a:rPr>
              <a:t>«Какую роль в тексте играют односоставные предложения?» (указаны средства, значит, экзаменуемый определяет их функцию и подбирает примеры); </a:t>
            </a:r>
            <a:endParaRPr b="0" lang="ru-RU" sz="2400" spc="-1" strike="noStrike">
              <a:solidFill>
                <a:srgbClr val="000000"/>
              </a:solidFill>
              <a:latin typeface="Arial"/>
            </a:endParaRPr>
          </a:p>
          <a:p>
            <a:pPr marL="285840" indent="-285840">
              <a:lnSpc>
                <a:spcPct val="100000"/>
              </a:lnSpc>
              <a:buClr>
                <a:srgbClr val="000000"/>
              </a:buClr>
              <a:buFont typeface="Arial"/>
              <a:buChar char="•"/>
            </a:pPr>
            <a:r>
              <a:rPr b="0" lang="ru-RU" sz="2400" spc="-1" strike="noStrike">
                <a:solidFill>
                  <a:srgbClr val="000000"/>
                </a:solidFill>
                <a:latin typeface="Arial"/>
                <a:ea typeface="Times New Roman"/>
              </a:rPr>
              <a:t>«Как пунктуационные знаки завершения предложения помогают автору передать мысли                 и чувства Славы?» (указаны и функция, и средства, экзаменуемый подбирает только примеры).</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5" name="PlaceHolder 1"/>
          <p:cNvSpPr>
            <a:spLocks noGrp="1"/>
          </p:cNvSpPr>
          <p:nvPr>
            <p:ph type="title"/>
          </p:nvPr>
        </p:nvSpPr>
        <p:spPr>
          <a:xfrm>
            <a:off x="221400" y="30780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Долгожданная корректировка </a:t>
            </a:r>
            <a:br>
              <a:rPr sz="3200"/>
            </a:br>
            <a:r>
              <a:rPr b="1" lang="ru-RU" sz="3200" spc="-1" strike="noStrike">
                <a:solidFill>
                  <a:srgbClr val="003366"/>
                </a:solidFill>
                <a:latin typeface="Arial"/>
              </a:rPr>
              <a:t>задания 13.3</a:t>
            </a:r>
            <a:endParaRPr b="0" lang="ru-RU" sz="3200" spc="-1" strike="noStrike">
              <a:solidFill>
                <a:srgbClr val="003366"/>
              </a:solidFill>
              <a:latin typeface="Arial"/>
            </a:endParaRPr>
          </a:p>
        </p:txBody>
      </p:sp>
      <p:sp>
        <p:nvSpPr>
          <p:cNvPr id="156" name="Прямоугольник 5"/>
          <p:cNvSpPr/>
          <p:nvPr/>
        </p:nvSpPr>
        <p:spPr>
          <a:xfrm>
            <a:off x="251640" y="1067400"/>
            <a:ext cx="8640720" cy="264996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В формулировку в соответствии с критериями оценивания включена возможность приводить экзаменуемым примеры только из прочитанного текста.</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При этом введено ограничение видов примеров                    из жизненного опыта: «Не допускается обращение                      к таким жанрам, как комикс, аниме, манга, фанфик, графический роман, компьютерная игра».</a:t>
            </a:r>
            <a:endParaRPr b="0" lang="ru-RU" sz="2400" spc="-1" strike="noStrike">
              <a:solidFill>
                <a:srgbClr val="000000"/>
              </a:solidFill>
              <a:latin typeface="Arial"/>
            </a:endParaRPr>
          </a:p>
        </p:txBody>
      </p:sp>
      <p:pic>
        <p:nvPicPr>
          <p:cNvPr id="157" name="Рисунок 2" descr=""/>
          <p:cNvPicPr/>
          <p:nvPr/>
        </p:nvPicPr>
        <p:blipFill>
          <a:blip r:embed="rId1"/>
          <a:srcRect l="51569" t="24798" r="9837" b="40196"/>
          <a:stretch/>
        </p:blipFill>
        <p:spPr>
          <a:xfrm>
            <a:off x="1691640" y="3718800"/>
            <a:ext cx="5961960" cy="304164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8" name="PlaceHolder 1"/>
          <p:cNvSpPr>
            <a:spLocks noGrp="1"/>
          </p:cNvSpPr>
          <p:nvPr>
            <p:ph type="title"/>
          </p:nvPr>
        </p:nvSpPr>
        <p:spPr>
          <a:xfrm>
            <a:off x="221400" y="30780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Иные изменения </a:t>
            </a:r>
            <a:br>
              <a:rPr sz="3200"/>
            </a:br>
            <a:r>
              <a:rPr b="1" lang="ru-RU" sz="3200" spc="-1" strike="noStrike">
                <a:solidFill>
                  <a:srgbClr val="003366"/>
                </a:solidFill>
                <a:latin typeface="Arial"/>
              </a:rPr>
              <a:t>в критериальной базе оценивания</a:t>
            </a:r>
            <a:endParaRPr b="0" lang="ru-RU" sz="3200" spc="-1" strike="noStrike">
              <a:solidFill>
                <a:srgbClr val="003366"/>
              </a:solidFill>
              <a:latin typeface="Arial"/>
            </a:endParaRPr>
          </a:p>
        </p:txBody>
      </p:sp>
      <p:sp>
        <p:nvSpPr>
          <p:cNvPr id="159" name="Прямоугольник 5"/>
          <p:cNvSpPr/>
          <p:nvPr/>
        </p:nvSpPr>
        <p:spPr>
          <a:xfrm>
            <a:off x="251640" y="1067400"/>
            <a:ext cx="8640720" cy="447876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Критерий «Смысловая цельность, речевая связность                                      и последовательность изложения» во всех форматах развёрнутого ответа переименован в «Логичность речи» (планируется создать единую классификацию логических ошибок в табличном формате).</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Скорректировано понятийное наполнение критерия «Композиционная стройность» (требование трёхчастной композиции.</a:t>
            </a:r>
            <a:endParaRPr b="0" lang="ru-RU" sz="2400" spc="-1" strike="noStrike">
              <a:solidFill>
                <a:srgbClr val="000000"/>
              </a:solidFill>
              <a:latin typeface="Arial"/>
            </a:endParaRPr>
          </a:p>
          <a:p>
            <a:pPr>
              <a:lnSpc>
                <a:spcPct val="100000"/>
              </a:lnSpc>
            </a:pPr>
            <a:r>
              <a:rPr b="0" lang="ru-RU" sz="2400" spc="-1" strike="noStrike">
                <a:solidFill>
                  <a:srgbClr val="ff0000"/>
                </a:solidFill>
                <a:latin typeface="Arial"/>
              </a:rPr>
              <a:t>!!! Три части в сочинении-рассуждении                           (тезис – аргументы – вывод) могут быть не связаны напрямую с абзацным членением.</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0" name="PlaceHolder 1"/>
          <p:cNvSpPr>
            <a:spLocks noGrp="1"/>
          </p:cNvSpPr>
          <p:nvPr>
            <p:ph type="title"/>
          </p:nvPr>
        </p:nvSpPr>
        <p:spPr>
          <a:xfrm>
            <a:off x="221400" y="30780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Иные изменения </a:t>
            </a:r>
            <a:br>
              <a:rPr sz="3200"/>
            </a:br>
            <a:r>
              <a:rPr b="1" lang="ru-RU" sz="3200" spc="-1" strike="noStrike">
                <a:solidFill>
                  <a:srgbClr val="003366"/>
                </a:solidFill>
                <a:latin typeface="Arial"/>
              </a:rPr>
              <a:t>в критериальной базе оценивания</a:t>
            </a:r>
            <a:endParaRPr b="0" lang="ru-RU" sz="3200" spc="-1" strike="noStrike">
              <a:solidFill>
                <a:srgbClr val="003366"/>
              </a:solidFill>
              <a:latin typeface="Arial"/>
            </a:endParaRPr>
          </a:p>
        </p:txBody>
      </p:sp>
      <p:sp>
        <p:nvSpPr>
          <p:cNvPr id="161" name="Прямоугольник 5"/>
          <p:cNvSpPr/>
          <p:nvPr/>
        </p:nvSpPr>
        <p:spPr>
          <a:xfrm>
            <a:off x="251640" y="1067400"/>
            <a:ext cx="8640720" cy="301572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Приведена к единообразному представлению система оценивания грамотности и фактической точности речи           в ОГЭ и ЕГЭ по русскому языку. В частности, увеличено с 2 до 3 максимальное количество баллов по критериям ГК1 «Соблюдение орфографических норм»,                  ГК2 «Соблюдение пунктуационных норм»,                              ГК3 «Соблюдение грамматических норм»                            и ГК4 «Соблюдение речевых норм». </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2" name="PlaceHolder 1"/>
          <p:cNvSpPr>
            <a:spLocks noGrp="1"/>
          </p:cNvSpPr>
          <p:nvPr>
            <p:ph type="title"/>
          </p:nvPr>
        </p:nvSpPr>
        <p:spPr>
          <a:xfrm>
            <a:off x="221400" y="30780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Иные изменения </a:t>
            </a:r>
            <a:br>
              <a:rPr sz="3200"/>
            </a:br>
            <a:r>
              <a:rPr b="1" lang="ru-RU" sz="3200" spc="-1" strike="noStrike">
                <a:solidFill>
                  <a:srgbClr val="003366"/>
                </a:solidFill>
                <a:latin typeface="Arial"/>
              </a:rPr>
              <a:t>в критериальной базе оценивания</a:t>
            </a:r>
            <a:endParaRPr b="0" lang="ru-RU" sz="3200" spc="-1" strike="noStrike">
              <a:solidFill>
                <a:srgbClr val="003366"/>
              </a:solidFill>
              <a:latin typeface="Arial"/>
            </a:endParaRPr>
          </a:p>
        </p:txBody>
      </p:sp>
      <p:pic>
        <p:nvPicPr>
          <p:cNvPr id="163" name="Рисунок 1" descr=""/>
          <p:cNvPicPr/>
          <p:nvPr/>
        </p:nvPicPr>
        <p:blipFill>
          <a:blip r:embed="rId1"/>
          <a:stretch/>
        </p:blipFill>
        <p:spPr>
          <a:xfrm>
            <a:off x="1958040" y="1033920"/>
            <a:ext cx="5227920" cy="590112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4" name="PlaceHolder 1"/>
          <p:cNvSpPr>
            <a:spLocks noGrp="1"/>
          </p:cNvSpPr>
          <p:nvPr>
            <p:ph type="title"/>
          </p:nvPr>
        </p:nvSpPr>
        <p:spPr>
          <a:xfrm>
            <a:off x="221400" y="30780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Иные изменения </a:t>
            </a:r>
            <a:br>
              <a:rPr sz="3200"/>
            </a:br>
            <a:r>
              <a:rPr b="1" lang="ru-RU" sz="3200" spc="-1" strike="noStrike">
                <a:solidFill>
                  <a:srgbClr val="003366"/>
                </a:solidFill>
                <a:latin typeface="Arial"/>
              </a:rPr>
              <a:t>в критериальной базе оценивания</a:t>
            </a:r>
            <a:endParaRPr b="0" lang="ru-RU" sz="3200" spc="-1" strike="noStrike">
              <a:solidFill>
                <a:srgbClr val="003366"/>
              </a:solidFill>
              <a:latin typeface="Arial"/>
            </a:endParaRPr>
          </a:p>
        </p:txBody>
      </p:sp>
      <p:sp>
        <p:nvSpPr>
          <p:cNvPr id="165" name="Прямоугольник 5"/>
          <p:cNvSpPr/>
          <p:nvPr/>
        </p:nvSpPr>
        <p:spPr>
          <a:xfrm>
            <a:off x="251640" y="1067400"/>
            <a:ext cx="8640720" cy="264996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Уменьшено до 8 количество баллов расхождения  между двумя экспертами для выхода работы                   на третью проверку.</a:t>
            </a:r>
            <a:endParaRPr b="0" lang="ru-RU" sz="2400" spc="-1" strike="noStrike">
              <a:solidFill>
                <a:srgbClr val="000000"/>
              </a:solidFill>
              <a:latin typeface="Arial"/>
            </a:endParaRPr>
          </a:p>
          <a:p>
            <a:pPr>
              <a:lnSpc>
                <a:spcPct val="100000"/>
              </a:lnSpc>
              <a:tabLst>
                <a:tab algn="l" pos="0"/>
              </a:tabLst>
            </a:pPr>
            <a:r>
              <a:rPr b="0" lang="ru-RU" sz="2400" spc="-1" strike="noStrike">
                <a:solidFill>
                  <a:srgbClr val="000000"/>
                </a:solidFill>
                <a:latin typeface="Arial"/>
              </a:rPr>
              <a:t>_______________________________________________</a:t>
            </a:r>
            <a:endParaRPr b="0" lang="ru-RU" sz="2400" spc="-1" strike="noStrike">
              <a:solidFill>
                <a:srgbClr val="000000"/>
              </a:solidFill>
              <a:latin typeface="Arial"/>
            </a:endParaRPr>
          </a:p>
          <a:p>
            <a:pPr marL="343080" indent="-343080">
              <a:lnSpc>
                <a:spcPct val="100000"/>
              </a:lnSpc>
              <a:buClr>
                <a:srgbClr val="000000"/>
              </a:buClr>
              <a:buFont typeface="Arial"/>
              <a:buChar char="•"/>
              <a:tabLst>
                <a:tab algn="l" pos="0"/>
              </a:tabLst>
            </a:pPr>
            <a:r>
              <a:rPr b="0" lang="ru-RU" sz="2400" spc="-1" strike="noStrike">
                <a:solidFill>
                  <a:srgbClr val="000000"/>
                </a:solidFill>
                <a:latin typeface="Arial"/>
              </a:rPr>
              <a:t>Первичный балл за выполнение работы увеличен              с 33 до 37.</a:t>
            </a:r>
            <a:endParaRPr b="0" lang="ru-RU" sz="2400" spc="-1" strike="noStrike">
              <a:solidFill>
                <a:srgbClr val="000000"/>
              </a:solidFill>
              <a:latin typeface="Arial"/>
            </a:endParaRPr>
          </a:p>
          <a:p>
            <a:pPr>
              <a:lnSpc>
                <a:spcPct val="100000"/>
              </a:lnSpc>
              <a:tabLst>
                <a:tab algn="l" pos="0"/>
              </a:tabLst>
            </a:pP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6" name="PlaceHolder 1"/>
          <p:cNvSpPr>
            <a:spLocks noGrp="1"/>
          </p:cNvSpPr>
          <p:nvPr>
            <p:ph type="title"/>
          </p:nvPr>
        </p:nvSpPr>
        <p:spPr>
          <a:xfrm>
            <a:off x="221400" y="30780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Подведём итоги</a:t>
            </a:r>
            <a:endParaRPr b="0" lang="ru-RU" sz="3200" spc="-1" strike="noStrike">
              <a:solidFill>
                <a:srgbClr val="003366"/>
              </a:solidFill>
              <a:latin typeface="Arial"/>
            </a:endParaRPr>
          </a:p>
        </p:txBody>
      </p:sp>
      <p:sp>
        <p:nvSpPr>
          <p:cNvPr id="167" name="Прямоугольник 5"/>
          <p:cNvSpPr/>
          <p:nvPr/>
        </p:nvSpPr>
        <p:spPr>
          <a:xfrm>
            <a:off x="251640" y="1067400"/>
            <a:ext cx="8640720" cy="264996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Часть I (сжатое изложение, задание 1) и часть II (задания с кратким ответом 2–12) не подверглись никаким изменениям. </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Планируется обновление Открытого банка заданий       ОГЭ по русскому языку: задание 13, задание 9, некоторые тексты для сжатого изложения, некоторые тексты для заданий  10–13.</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bg>
      <p:bgPr>
        <a:blipFill rotWithShape="0">
          <a:blip r:embed="rId1"/>
          <a:stretch/>
        </a:blipFill>
      </p:bgPr>
    </p:bg>
    <p:spTree>
      <p:nvGrpSpPr>
        <p:cNvPr id="1" name=""/>
        <p:cNvGrpSpPr/>
        <p:nvPr/>
      </p:nvGrpSpPr>
      <p:grpSpPr>
        <a:xfrm>
          <a:off x="0" y="0"/>
          <a:ext cx="0" cy="0"/>
          <a:chOff x="0" y="0"/>
          <a:chExt cx="0" cy="0"/>
        </a:xfrm>
      </p:grpSpPr>
      <p:sp>
        <p:nvSpPr>
          <p:cNvPr id="168" name="Rectangle 2"/>
          <p:cNvSpPr/>
          <p:nvPr/>
        </p:nvSpPr>
        <p:spPr>
          <a:xfrm>
            <a:off x="4539960" y="3207960"/>
            <a:ext cx="63720" cy="298800"/>
          </a:xfrm>
          <a:prstGeom prst="rect">
            <a:avLst/>
          </a:prstGeom>
          <a:noFill/>
          <a:ln w="9525">
            <a:solidFill>
              <a:srgbClr val="33cccc"/>
            </a:solidFill>
            <a:miter/>
          </a:ln>
        </p:spPr>
        <p:style>
          <a:lnRef idx="0"/>
          <a:fillRef idx="0"/>
          <a:effectRef idx="0"/>
          <a:fontRef idx="minor"/>
        </p:style>
        <p:txBody>
          <a:bodyPr wrap="none" lIns="0" rIns="0" tIns="12600" bIns="12600" anchor="ctr">
            <a:spAutoFit/>
          </a:bodyPr>
          <a:p>
            <a:pPr algn="ctr">
              <a:lnSpc>
                <a:spcPct val="100000"/>
              </a:lnSpc>
              <a:tabLst>
                <a:tab algn="l" pos="0"/>
              </a:tabLst>
            </a:pPr>
            <a:r>
              <a:rPr b="0" lang="ru-RU" sz="1800" spc="-1" strike="noStrike">
                <a:solidFill>
                  <a:srgbClr val="003366"/>
                </a:solidFill>
                <a:latin typeface="Arial"/>
              </a:rPr>
              <a:t> </a:t>
            </a:r>
            <a:endParaRPr b="0" lang="ru-RU" sz="1800" spc="-1" strike="noStrike">
              <a:solidFill>
                <a:srgbClr val="000000"/>
              </a:solidFill>
              <a:latin typeface="Arial"/>
            </a:endParaRPr>
          </a:p>
        </p:txBody>
      </p:sp>
      <p:sp>
        <p:nvSpPr>
          <p:cNvPr id="169" name="Rectangle 3"/>
          <p:cNvSpPr/>
          <p:nvPr/>
        </p:nvSpPr>
        <p:spPr>
          <a:xfrm>
            <a:off x="4539960" y="3207960"/>
            <a:ext cx="63720" cy="298800"/>
          </a:xfrm>
          <a:prstGeom prst="rect">
            <a:avLst/>
          </a:prstGeom>
          <a:noFill/>
          <a:ln w="9525">
            <a:solidFill>
              <a:srgbClr val="33cccc"/>
            </a:solidFill>
            <a:miter/>
          </a:ln>
        </p:spPr>
        <p:style>
          <a:lnRef idx="0"/>
          <a:fillRef idx="0"/>
          <a:effectRef idx="0"/>
          <a:fontRef idx="minor"/>
        </p:style>
        <p:txBody>
          <a:bodyPr wrap="none" lIns="0" rIns="0" tIns="12600" bIns="12600" anchor="ctr">
            <a:spAutoFit/>
          </a:bodyPr>
          <a:p>
            <a:pPr algn="ctr">
              <a:lnSpc>
                <a:spcPct val="100000"/>
              </a:lnSpc>
              <a:tabLst>
                <a:tab algn="l" pos="0"/>
              </a:tabLst>
            </a:pPr>
            <a:r>
              <a:rPr b="0" lang="ru-RU" sz="1800" spc="-1" strike="noStrike">
                <a:solidFill>
                  <a:srgbClr val="003366"/>
                </a:solidFill>
                <a:latin typeface="Arial"/>
              </a:rPr>
              <a:t> </a:t>
            </a:r>
            <a:endParaRPr b="0" lang="ru-RU" sz="1800" spc="-1" strike="noStrike">
              <a:solidFill>
                <a:srgbClr val="000000"/>
              </a:solidFill>
              <a:latin typeface="Arial"/>
            </a:endParaRPr>
          </a:p>
        </p:txBody>
      </p:sp>
      <p:sp>
        <p:nvSpPr>
          <p:cNvPr id="170" name="Rectangle 4"/>
          <p:cNvSpPr/>
          <p:nvPr/>
        </p:nvSpPr>
        <p:spPr>
          <a:xfrm>
            <a:off x="4539960" y="3207960"/>
            <a:ext cx="63720" cy="298800"/>
          </a:xfrm>
          <a:prstGeom prst="rect">
            <a:avLst/>
          </a:prstGeom>
          <a:noFill/>
          <a:ln w="9525">
            <a:solidFill>
              <a:srgbClr val="33cccc"/>
            </a:solidFill>
            <a:miter/>
          </a:ln>
        </p:spPr>
        <p:style>
          <a:lnRef idx="0"/>
          <a:fillRef idx="0"/>
          <a:effectRef idx="0"/>
          <a:fontRef idx="minor"/>
        </p:style>
        <p:txBody>
          <a:bodyPr wrap="none" lIns="0" rIns="0" tIns="12600" bIns="12600" anchor="ctr">
            <a:spAutoFit/>
          </a:bodyPr>
          <a:p>
            <a:pPr algn="ctr">
              <a:lnSpc>
                <a:spcPct val="100000"/>
              </a:lnSpc>
              <a:tabLst>
                <a:tab algn="l" pos="0"/>
              </a:tabLst>
            </a:pPr>
            <a:r>
              <a:rPr b="0" lang="ru-RU" sz="1800" spc="-1" strike="noStrike">
                <a:solidFill>
                  <a:srgbClr val="003366"/>
                </a:solidFill>
                <a:latin typeface="Arial"/>
              </a:rPr>
              <a:t> </a:t>
            </a:r>
            <a:endParaRPr b="0" lang="ru-RU" sz="1800" spc="-1" strike="noStrike">
              <a:solidFill>
                <a:srgbClr val="000000"/>
              </a:solidFill>
              <a:latin typeface="Arial"/>
            </a:endParaRPr>
          </a:p>
        </p:txBody>
      </p:sp>
      <p:sp>
        <p:nvSpPr>
          <p:cNvPr id="171" name="AutoShape 2"/>
          <p:cNvSpPr/>
          <p:nvPr/>
        </p:nvSpPr>
        <p:spPr>
          <a:xfrm>
            <a:off x="755640" y="1484640"/>
            <a:ext cx="7704360" cy="837720"/>
          </a:xfrm>
          <a:prstGeom prst="roundRect">
            <a:avLst>
              <a:gd name="adj" fmla="val 21667"/>
            </a:avLst>
          </a:prstGeom>
          <a:noFill/>
          <a:ln w="9525">
            <a:noFill/>
          </a:ln>
        </p:spPr>
        <p:style>
          <a:lnRef idx="0"/>
          <a:fillRef idx="0"/>
          <a:effectRef idx="0"/>
          <a:fontRef idx="minor"/>
        </p:style>
        <p:txBody>
          <a:bodyPr numCol="1" spcCol="0" anchor="b">
            <a:noAutofit/>
          </a:bodyPr>
          <a:p>
            <a:pPr algn="ctr">
              <a:lnSpc>
                <a:spcPct val="90000"/>
              </a:lnSpc>
              <a:tabLst>
                <a:tab algn="l" pos="0"/>
              </a:tabLst>
            </a:pPr>
            <a:r>
              <a:rPr b="1" lang="ru-RU" sz="3000" spc="-1" strike="noStrike">
                <a:solidFill>
                  <a:srgbClr val="003366"/>
                </a:solidFill>
                <a:latin typeface="Arial"/>
              </a:rPr>
              <a:t>Типовые</a:t>
            </a:r>
            <a:r>
              <a:rPr b="1" lang="en-US" sz="3000" spc="-1" strike="noStrike">
                <a:solidFill>
                  <a:srgbClr val="003366"/>
                </a:solidFill>
                <a:latin typeface="Arial"/>
              </a:rPr>
              <a:t> </a:t>
            </a:r>
            <a:r>
              <a:rPr b="1" lang="ru-RU" sz="3000" spc="-1" strike="noStrike">
                <a:solidFill>
                  <a:srgbClr val="003366"/>
                </a:solidFill>
                <a:latin typeface="Arial"/>
              </a:rPr>
              <a:t>варианты </a:t>
            </a:r>
            <a:br>
              <a:rPr sz="3000"/>
            </a:br>
            <a:r>
              <a:rPr b="1" lang="ru-RU" sz="3000" spc="-1" strike="noStrike">
                <a:solidFill>
                  <a:srgbClr val="003366"/>
                </a:solidFill>
                <a:latin typeface="Arial"/>
              </a:rPr>
              <a:t>экзаменационных</a:t>
            </a:r>
            <a:r>
              <a:rPr b="1" lang="en-US" sz="3000" spc="-1" strike="noStrike">
                <a:solidFill>
                  <a:srgbClr val="003366"/>
                </a:solidFill>
                <a:latin typeface="Arial"/>
              </a:rPr>
              <a:t> </a:t>
            </a:r>
            <a:r>
              <a:rPr b="1" lang="ru-RU" sz="3000" spc="-1" strike="noStrike">
                <a:solidFill>
                  <a:srgbClr val="003366"/>
                </a:solidFill>
                <a:latin typeface="Arial"/>
              </a:rPr>
              <a:t>заданий</a:t>
            </a:r>
            <a:endParaRPr b="0" lang="ru-RU" sz="3000" spc="-1" strike="noStrike">
              <a:solidFill>
                <a:srgbClr val="000000"/>
              </a:solidFill>
              <a:latin typeface="Arial"/>
            </a:endParaRPr>
          </a:p>
        </p:txBody>
      </p:sp>
      <p:pic>
        <p:nvPicPr>
          <p:cNvPr id="172" name="Picture 4" descr="D:\OBLOZHKI\EGE2008\2024\Обложки на задник\ОГЭ2025\Русский\jpeg\p_377-20847-1.jpg"/>
          <p:cNvPicPr/>
          <p:nvPr/>
        </p:nvPicPr>
        <p:blipFill>
          <a:blip r:embed="rId2"/>
          <a:stretch/>
        </p:blipFill>
        <p:spPr>
          <a:xfrm>
            <a:off x="4286160" y="2277000"/>
            <a:ext cx="2570040" cy="3552120"/>
          </a:xfrm>
          <a:prstGeom prst="rect">
            <a:avLst/>
          </a:prstGeom>
          <a:ln w="0">
            <a:solidFill>
              <a:srgbClr val="33cccc"/>
            </a:solidFill>
          </a:ln>
        </p:spPr>
      </p:pic>
      <p:pic>
        <p:nvPicPr>
          <p:cNvPr id="173" name="Picture 5" descr="D:\OBLOZHKI\EGE2008\2024\Обложки на задник\ОГЭ2025\Русский\jpeg\p_377-20841-9.jpg"/>
          <p:cNvPicPr/>
          <p:nvPr/>
        </p:nvPicPr>
        <p:blipFill>
          <a:blip r:embed="rId3"/>
          <a:stretch/>
        </p:blipFill>
        <p:spPr>
          <a:xfrm>
            <a:off x="6249960" y="2781000"/>
            <a:ext cx="2570040" cy="3548160"/>
          </a:xfrm>
          <a:prstGeom prst="rect">
            <a:avLst/>
          </a:prstGeom>
          <a:ln w="0">
            <a:solidFill>
              <a:srgbClr val="33cccc"/>
            </a:solidFill>
          </a:ln>
        </p:spPr>
      </p:pic>
      <p:pic>
        <p:nvPicPr>
          <p:cNvPr id="174" name="Picture 2" descr="D:\OBLOZHKI\EGE2008\2024\Обложки на задник\ОГЭ2025\Русский\jpeg\p_377-20853-2.jpg"/>
          <p:cNvPicPr/>
          <p:nvPr/>
        </p:nvPicPr>
        <p:blipFill>
          <a:blip r:embed="rId4"/>
          <a:stretch/>
        </p:blipFill>
        <p:spPr>
          <a:xfrm>
            <a:off x="179640" y="2277000"/>
            <a:ext cx="2570040" cy="3560040"/>
          </a:xfrm>
          <a:prstGeom prst="rect">
            <a:avLst/>
          </a:prstGeom>
          <a:ln w="0">
            <a:solidFill>
              <a:srgbClr val="33cccc"/>
            </a:solidFill>
          </a:ln>
        </p:spPr>
      </p:pic>
      <p:pic>
        <p:nvPicPr>
          <p:cNvPr id="175" name="Picture 3" descr="D:\OBLOZHKI\EGE2008\2024\Обложки на задник\ОГЭ2025\Русский\jpeg\p_377-20850-1.jpg"/>
          <p:cNvPicPr/>
          <p:nvPr/>
        </p:nvPicPr>
        <p:blipFill>
          <a:blip r:embed="rId5"/>
          <a:stretch/>
        </p:blipFill>
        <p:spPr>
          <a:xfrm>
            <a:off x="2232720" y="2781000"/>
            <a:ext cx="2570040" cy="3548160"/>
          </a:xfrm>
          <a:prstGeom prst="rect">
            <a:avLst/>
          </a:prstGeom>
          <a:ln w="0">
            <a:solidFill>
              <a:srgbClr val="33cccc"/>
            </a:solidFill>
          </a:ln>
        </p:spPr>
      </p:pic>
    </p:spTree>
  </p:cSld>
  <mc:AlternateContent>
    <mc:Choice Requires="p14">
      <p:transition p14:dur="10">
        <p:fade/>
      </p:transition>
    </mc:Choice>
    <mc:Fallback>
      <p:transition>
        <p:fade/>
      </p:transition>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6" name="PlaceHolder 1"/>
          <p:cNvSpPr>
            <a:spLocks noGrp="1"/>
          </p:cNvSpPr>
          <p:nvPr>
            <p:ph type="title"/>
          </p:nvPr>
        </p:nvSpPr>
        <p:spPr>
          <a:xfrm>
            <a:off x="221400" y="30780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Ежегодное обновление</a:t>
            </a:r>
            <a:endParaRPr b="0" lang="ru-RU" sz="3200" spc="-1" strike="noStrike">
              <a:solidFill>
                <a:srgbClr val="003366"/>
              </a:solidFill>
              <a:latin typeface="Arial"/>
            </a:endParaRPr>
          </a:p>
        </p:txBody>
      </p:sp>
      <p:sp>
        <p:nvSpPr>
          <p:cNvPr id="177" name="Прямоугольник 5"/>
          <p:cNvSpPr/>
          <p:nvPr/>
        </p:nvSpPr>
        <p:spPr>
          <a:xfrm>
            <a:off x="251640" y="1268640"/>
            <a:ext cx="8640720" cy="301572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Расширение языкового материала для заданий                       с краткими ответами.</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Продуманный отбор макротекстов для написания сочинения-рассуждения.</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Разнообразие текстов, интересных, понятных                     для подростков.</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8" name="PlaceHolder 1"/>
          <p:cNvSpPr>
            <a:spLocks noGrp="1"/>
          </p:cNvSpPr>
          <p:nvPr>
            <p:ph type="title"/>
          </p:nvPr>
        </p:nvSpPr>
        <p:spPr>
          <a:xfrm>
            <a:off x="221400" y="30780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Качественная отработка задания 2</a:t>
            </a:r>
            <a:endParaRPr b="0" lang="ru-RU" sz="3200" spc="-1" strike="noStrike">
              <a:solidFill>
                <a:srgbClr val="003366"/>
              </a:solidFill>
              <a:latin typeface="Arial"/>
            </a:endParaRPr>
          </a:p>
        </p:txBody>
      </p:sp>
      <p:sp>
        <p:nvSpPr>
          <p:cNvPr id="179" name="Прямоугольник 5"/>
          <p:cNvSpPr/>
          <p:nvPr/>
        </p:nvSpPr>
        <p:spPr>
          <a:xfrm>
            <a:off x="251640" y="1268640"/>
            <a:ext cx="8640720" cy="521028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Если последовательно продвигаться от первого варианта до последнего, у обучающихся формируется устойчивый навык определения подлежащего и/или сказуемого в предложениях любой синтаксической структуры. </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i="1" lang="ru-RU" sz="2400" spc="-1" strike="noStrike">
                <a:solidFill>
                  <a:srgbClr val="000000"/>
                </a:solidFill>
                <a:latin typeface="Arial"/>
              </a:rPr>
              <a:t>В Древней Греции </a:t>
            </a:r>
            <a:r>
              <a:rPr b="0" i="1" lang="ru-RU" sz="2400" spc="-1" strike="noStrike">
                <a:solidFill>
                  <a:srgbClr val="000000"/>
                </a:solidFill>
                <a:highlight>
                  <a:srgbClr val="00ff00"/>
                </a:highlight>
                <a:latin typeface="Arial"/>
              </a:rPr>
              <a:t>было имя</a:t>
            </a:r>
            <a:r>
              <a:rPr b="0" i="1" lang="ru-RU" sz="2400" spc="-1" strike="noStrike">
                <a:solidFill>
                  <a:srgbClr val="000000"/>
                </a:solidFill>
                <a:latin typeface="Arial"/>
              </a:rPr>
              <a:t> Георгос, </a:t>
            </a:r>
            <a:r>
              <a:rPr b="0" i="1" lang="ru-RU" sz="2400" spc="-1" strike="noStrike">
                <a:solidFill>
                  <a:srgbClr val="000000"/>
                </a:solidFill>
                <a:highlight>
                  <a:srgbClr val="00ff00"/>
                </a:highlight>
                <a:latin typeface="Arial"/>
              </a:rPr>
              <a:t>которое означало</a:t>
            </a:r>
            <a:r>
              <a:rPr b="0" i="1" lang="ru-RU" sz="2400" spc="-1" strike="noStrike">
                <a:solidFill>
                  <a:srgbClr val="000000"/>
                </a:solidFill>
                <a:latin typeface="Arial"/>
              </a:rPr>
              <a:t> «земледелец, крестьянин, хлебопашец».</a:t>
            </a:r>
            <a:r>
              <a:rPr b="0" lang="ru-RU" sz="2400" spc="-1" strike="noStrike">
                <a:solidFill>
                  <a:srgbClr val="000000"/>
                </a:solidFill>
                <a:latin typeface="Arial"/>
              </a:rPr>
              <a:t> В одном                 из ответов: </a:t>
            </a:r>
            <a:r>
              <a:rPr b="0" i="1" lang="ru-RU" sz="2400" spc="-1" strike="noStrike">
                <a:solidFill>
                  <a:srgbClr val="000000"/>
                </a:solidFill>
                <a:highlight>
                  <a:srgbClr val="ff0000"/>
                </a:highlight>
                <a:latin typeface="Arial"/>
              </a:rPr>
              <a:t>имя означало</a:t>
            </a:r>
            <a:r>
              <a:rPr b="0" lang="ru-RU" sz="2400" spc="-1" strike="noStrike">
                <a:solidFill>
                  <a:srgbClr val="000000"/>
                </a:solidFill>
                <a:latin typeface="Arial"/>
              </a:rPr>
              <a:t>. </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i="1" lang="ru-RU" sz="2400" spc="-1" strike="noStrike">
                <a:solidFill>
                  <a:srgbClr val="000000"/>
                </a:solidFill>
                <a:latin typeface="Arial"/>
              </a:rPr>
              <a:t>С другой стороны, </a:t>
            </a:r>
            <a:r>
              <a:rPr b="0" i="1" lang="ru-RU" sz="2400" spc="-1" strike="noStrike">
                <a:solidFill>
                  <a:srgbClr val="000000"/>
                </a:solidFill>
                <a:highlight>
                  <a:srgbClr val="00ff00"/>
                </a:highlight>
                <a:latin typeface="Arial"/>
              </a:rPr>
              <a:t>Георгий стал Еоргием</a:t>
            </a:r>
            <a:r>
              <a:rPr b="0" i="1" lang="ru-RU" sz="2400" spc="-1" strike="noStrike">
                <a:solidFill>
                  <a:srgbClr val="000000"/>
                </a:solidFill>
                <a:latin typeface="Arial"/>
              </a:rPr>
              <a:t>, потом </a:t>
            </a:r>
            <a:r>
              <a:rPr b="0" i="1" lang="ru-RU" sz="2400" spc="-1" strike="noStrike">
                <a:solidFill>
                  <a:srgbClr val="000000"/>
                </a:solidFill>
                <a:highlight>
                  <a:srgbClr val="00ff00"/>
                </a:highlight>
                <a:latin typeface="Arial"/>
              </a:rPr>
              <a:t>Егорием</a:t>
            </a:r>
            <a:r>
              <a:rPr b="0" i="1" lang="ru-RU" sz="2400" spc="-1" strike="noStrike">
                <a:solidFill>
                  <a:srgbClr val="000000"/>
                </a:solidFill>
                <a:latin typeface="Arial"/>
              </a:rPr>
              <a:t>, а в народной речи </a:t>
            </a:r>
            <a:r>
              <a:rPr b="0" i="1" lang="ru-RU" sz="2400" spc="-1" strike="noStrike">
                <a:solidFill>
                  <a:srgbClr val="000000"/>
                </a:solidFill>
                <a:highlight>
                  <a:srgbClr val="00ff00"/>
                </a:highlight>
                <a:latin typeface="Arial"/>
              </a:rPr>
              <a:t>появилось имя</a:t>
            </a:r>
            <a:r>
              <a:rPr b="0" i="1" lang="ru-RU" sz="2400" spc="-1" strike="noStrike">
                <a:solidFill>
                  <a:srgbClr val="000000"/>
                </a:solidFill>
                <a:latin typeface="Arial"/>
              </a:rPr>
              <a:t> Егор.</a:t>
            </a:r>
            <a:r>
              <a:rPr b="0" lang="ru-RU" sz="2400" spc="-1" strike="noStrike">
                <a:solidFill>
                  <a:srgbClr val="000000"/>
                </a:solidFill>
                <a:latin typeface="Arial"/>
              </a:rPr>
              <a:t>                    В одном из ответов: </a:t>
            </a:r>
            <a:r>
              <a:rPr b="0" i="1" lang="ru-RU" sz="2400" spc="-1" strike="noStrike">
                <a:solidFill>
                  <a:srgbClr val="000000"/>
                </a:solidFill>
                <a:highlight>
                  <a:srgbClr val="ff0000"/>
                </a:highlight>
                <a:latin typeface="Arial"/>
              </a:rPr>
              <a:t>Георгий стал</a:t>
            </a:r>
            <a:r>
              <a:rPr b="0" lang="ru-RU" sz="2400" spc="-1" strike="noStrike">
                <a:solidFill>
                  <a:srgbClr val="000000"/>
                </a:solidFill>
                <a:latin typeface="Arial"/>
              </a:rPr>
              <a:t>. Речевая недостаточность + слово «стал» легко заменяется словом «был.</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9" name="PlaceHolder 1"/>
          <p:cNvSpPr>
            <a:spLocks noGrp="1"/>
          </p:cNvSpPr>
          <p:nvPr>
            <p:ph type="title"/>
          </p:nvPr>
        </p:nvSpPr>
        <p:spPr>
          <a:xfrm>
            <a:off x="357480" y="-459360"/>
            <a:ext cx="8428320" cy="122436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30 марта 2024 г.  </a:t>
            </a:r>
            <a:endParaRPr b="0" lang="ru-RU" sz="3200" spc="-1" strike="noStrike">
              <a:solidFill>
                <a:srgbClr val="003366"/>
              </a:solidFill>
              <a:latin typeface="Arial"/>
            </a:endParaRPr>
          </a:p>
        </p:txBody>
      </p:sp>
      <p:sp>
        <p:nvSpPr>
          <p:cNvPr id="90" name="PlaceHolder 2"/>
          <p:cNvSpPr>
            <a:spLocks noGrp="1"/>
          </p:cNvSpPr>
          <p:nvPr>
            <p:ph/>
          </p:nvPr>
        </p:nvSpPr>
        <p:spPr>
          <a:xfrm>
            <a:off x="154440" y="620640"/>
            <a:ext cx="8809560" cy="6048360"/>
          </a:xfrm>
          <a:prstGeom prst="rect">
            <a:avLst/>
          </a:prstGeom>
          <a:noFill/>
          <a:ln w="9360">
            <a:noFill/>
          </a:ln>
        </p:spPr>
        <p:txBody>
          <a:bodyPr numCol="1" spcCol="0" anchor="t">
            <a:noAutofit/>
          </a:bodyPr>
          <a:p>
            <a:pPr indent="0">
              <a:lnSpc>
                <a:spcPct val="100000"/>
              </a:lnSpc>
              <a:spcBef>
                <a:spcPts val="479"/>
              </a:spcBef>
              <a:buNone/>
              <a:tabLst>
                <a:tab algn="l" pos="0"/>
              </a:tabLst>
            </a:pPr>
            <a:r>
              <a:rPr b="0" lang="ru-RU" sz="2400" spc="-1" strike="noStrike">
                <a:solidFill>
                  <a:srgbClr val="000000"/>
                </a:solidFill>
                <a:latin typeface="Arial"/>
              </a:rPr>
              <a:t>Перечень поручений по реализации Послания Президента Федеральному Собранию</a:t>
            </a:r>
            <a:endParaRPr b="0" lang="ru-RU" sz="2400" spc="-1" strike="noStrike">
              <a:solidFill>
                <a:srgbClr val="003366"/>
              </a:solidFill>
              <a:latin typeface="Arial"/>
            </a:endParaRPr>
          </a:p>
          <a:p>
            <a:pPr marL="285840" indent="-285840">
              <a:lnSpc>
                <a:spcPct val="100000"/>
              </a:lnSpc>
              <a:spcBef>
                <a:spcPts val="479"/>
              </a:spcBef>
              <a:buClr>
                <a:srgbClr val="003366"/>
              </a:buClr>
              <a:buSzPct val="75000"/>
              <a:buFont typeface="Wingdings" charset="2"/>
              <a:buChar char=""/>
              <a:tabLst>
                <a:tab algn="l" pos="0"/>
              </a:tabLst>
            </a:pPr>
            <a:r>
              <a:rPr b="0" lang="ru-RU" sz="2400" spc="-1" strike="noStrike">
                <a:solidFill>
                  <a:srgbClr val="000000"/>
                </a:solidFill>
                <a:latin typeface="Arial"/>
              </a:rPr>
              <a:t>11. Правительству РФ обеспечить:</a:t>
            </a:r>
            <a:endParaRPr b="0" lang="ru-RU" sz="2400" spc="-1" strike="noStrike">
              <a:solidFill>
                <a:srgbClr val="003366"/>
              </a:solidFill>
              <a:latin typeface="Arial"/>
            </a:endParaRPr>
          </a:p>
          <a:p>
            <a:pPr indent="0">
              <a:lnSpc>
                <a:spcPct val="100000"/>
              </a:lnSpc>
              <a:spcBef>
                <a:spcPts val="479"/>
              </a:spcBef>
              <a:buNone/>
              <a:tabLst>
                <a:tab algn="l" pos="0"/>
              </a:tabLst>
            </a:pPr>
            <a:r>
              <a:rPr b="0" lang="ru-RU" sz="2400" spc="-1" strike="noStrike">
                <a:solidFill>
                  <a:srgbClr val="000000"/>
                </a:solidFill>
                <a:latin typeface="Arial"/>
              </a:rPr>
              <a:t>н) внесение в законодательство РФ изменений, предусматривающих начиная с 2024 года для участников ЕГЭ возможность пересдачи такого экзамена по одному          из учебных предметов по их выбору... Срок – 1 июня 2024 г.</a:t>
            </a:r>
            <a:endParaRPr b="0" lang="ru-RU" sz="2400" spc="-1" strike="noStrike">
              <a:solidFill>
                <a:srgbClr val="003366"/>
              </a:solidFill>
              <a:latin typeface="Arial"/>
            </a:endParaRPr>
          </a:p>
        </p:txBody>
      </p:sp>
    </p:spTree>
  </p:cSld>
  <mc:AlternateContent>
    <mc:Choice Requires="p14">
      <p:transition p14:dur="10">
        <p:fade/>
      </p:transition>
    </mc:Choice>
    <mc:Fallback>
      <p:transition>
        <p:fade/>
      </p:transition>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0" name="PlaceHolder 1"/>
          <p:cNvSpPr>
            <a:spLocks noGrp="1"/>
          </p:cNvSpPr>
          <p:nvPr>
            <p:ph type="title"/>
          </p:nvPr>
        </p:nvSpPr>
        <p:spPr>
          <a:xfrm>
            <a:off x="251640" y="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Качественная отработка задания 12</a:t>
            </a:r>
            <a:endParaRPr b="0" lang="ru-RU" sz="3200" spc="-1" strike="noStrike">
              <a:solidFill>
                <a:srgbClr val="003366"/>
              </a:solidFill>
              <a:latin typeface="Arial"/>
            </a:endParaRPr>
          </a:p>
        </p:txBody>
      </p:sp>
      <p:sp>
        <p:nvSpPr>
          <p:cNvPr id="181" name="Прямоугольник 5"/>
          <p:cNvSpPr/>
          <p:nvPr/>
        </p:nvSpPr>
        <p:spPr>
          <a:xfrm>
            <a:off x="249480" y="620640"/>
            <a:ext cx="8640720" cy="630756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Подборка заданий позволяет успешно обобщить                     и систематизировать всё, что было изучено по разделу «Лексика и фразеология». </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highlight>
                  <a:srgbClr val="00ffff"/>
                </a:highlight>
                <a:latin typeface="Arial"/>
              </a:rPr>
              <a:t>Задание на поиск в тексте фразеологизмов, синонимов или антонимов.</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Задание на подбор из текста синонима к указанному            в задании слову.</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Задание на поиск в тексте разговорного                           (или просторечного, или книжного) слова и его замену стилистически нейтральным синонимом.</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highlight>
                  <a:srgbClr val="00ffff"/>
                </a:highlight>
                <a:latin typeface="Arial"/>
              </a:rPr>
              <a:t>Задание на поиск в тексте слова с указанным в задании лексическим значением. </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Такое разнообразие дублирует разнообразие, которое представлено в Открытом банке заданий. Таким образом, у учащихся 9 классов благодаря пособию есть все шансы подготовиться к экзамену на высоком уровне и получить заветную отметку.  </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2" name="PlaceHolder 1"/>
          <p:cNvSpPr>
            <a:spLocks noGrp="1"/>
          </p:cNvSpPr>
          <p:nvPr>
            <p:ph type="title"/>
          </p:nvPr>
        </p:nvSpPr>
        <p:spPr>
          <a:xfrm>
            <a:off x="179640" y="468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ГВЭ-11 по русскому языку</a:t>
            </a:r>
            <a:endParaRPr b="0" lang="ru-RU" sz="3200" spc="-1" strike="noStrike">
              <a:solidFill>
                <a:srgbClr val="003366"/>
              </a:solidFill>
              <a:latin typeface="Arial"/>
            </a:endParaRPr>
          </a:p>
        </p:txBody>
      </p:sp>
      <p:sp>
        <p:nvSpPr>
          <p:cNvPr id="183" name="Прямоугольник 5"/>
          <p:cNvSpPr/>
          <p:nvPr/>
        </p:nvSpPr>
        <p:spPr>
          <a:xfrm>
            <a:off x="251640" y="982080"/>
            <a:ext cx="8640720" cy="821160"/>
          </a:xfrm>
          <a:prstGeom prst="rect">
            <a:avLst/>
          </a:prstGeom>
          <a:noFill/>
          <a:ln w="0">
            <a:noFill/>
          </a:ln>
        </p:spPr>
        <p:style>
          <a:lnRef idx="0"/>
          <a:fillRef idx="0"/>
          <a:effectRef idx="0"/>
          <a:fontRef idx="minor"/>
        </p:style>
        <p:txBody>
          <a:bodyPr lIns="90000" rIns="90000" tIns="45000" bIns="45000" anchor="t">
            <a:spAutoFit/>
          </a:bodyPr>
          <a:p>
            <a:pPr>
              <a:lnSpc>
                <a:spcPct val="100000"/>
              </a:lnSpc>
              <a:tabLst>
                <a:tab algn="l" pos="0"/>
              </a:tabLst>
            </a:pPr>
            <a:r>
              <a:rPr b="0" lang="ru-RU" sz="2400" spc="-1" strike="noStrike">
                <a:solidFill>
                  <a:srgbClr val="000000"/>
                </a:solidFill>
                <a:latin typeface="Arial"/>
              </a:rPr>
              <a:t>1. Обновлены материалы в Спецификации.</a:t>
            </a:r>
            <a:endParaRPr b="0" lang="ru-RU" sz="2400" spc="-1" strike="noStrike">
              <a:solidFill>
                <a:srgbClr val="000000"/>
              </a:solidFill>
              <a:latin typeface="Arial"/>
            </a:endParaRPr>
          </a:p>
          <a:p>
            <a:pPr>
              <a:lnSpc>
                <a:spcPct val="100000"/>
              </a:lnSpc>
              <a:tabLst>
                <a:tab algn="l" pos="0"/>
              </a:tabLst>
            </a:pPr>
            <a:r>
              <a:rPr b="0" lang="ru-RU" sz="2400" spc="-1" strike="noStrike">
                <a:solidFill>
                  <a:srgbClr val="000000"/>
                </a:solidFill>
                <a:latin typeface="Arial"/>
              </a:rPr>
              <a:t>2. Сохранены категории обучающихся.</a:t>
            </a:r>
            <a:endParaRPr b="0" lang="ru-RU" sz="2400" spc="-1" strike="noStrike">
              <a:solidFill>
                <a:srgbClr val="000000"/>
              </a:solidFill>
              <a:latin typeface="Arial"/>
            </a:endParaRPr>
          </a:p>
        </p:txBody>
      </p:sp>
      <p:pic>
        <p:nvPicPr>
          <p:cNvPr id="184" name="Рисунок 2" descr=""/>
          <p:cNvPicPr/>
          <p:nvPr/>
        </p:nvPicPr>
        <p:blipFill>
          <a:blip r:embed="rId1"/>
          <a:srcRect l="12986" t="41592" r="52356" b="13599"/>
          <a:stretch/>
        </p:blipFill>
        <p:spPr>
          <a:xfrm>
            <a:off x="553680" y="1809000"/>
            <a:ext cx="3513960" cy="2555640"/>
          </a:xfrm>
          <a:prstGeom prst="rect">
            <a:avLst/>
          </a:prstGeom>
          <a:ln w="0">
            <a:noFill/>
          </a:ln>
        </p:spPr>
      </p:pic>
      <p:pic>
        <p:nvPicPr>
          <p:cNvPr id="185" name="Рисунок 4" descr=""/>
          <p:cNvPicPr/>
          <p:nvPr/>
        </p:nvPicPr>
        <p:blipFill>
          <a:blip r:embed="rId2"/>
          <a:srcRect l="54719" t="31797" r="10624" b="27598"/>
          <a:stretch/>
        </p:blipFill>
        <p:spPr>
          <a:xfrm>
            <a:off x="467640" y="4480200"/>
            <a:ext cx="3600000" cy="2372760"/>
          </a:xfrm>
          <a:prstGeom prst="rect">
            <a:avLst/>
          </a:prstGeom>
          <a:ln w="0">
            <a:noFill/>
          </a:ln>
        </p:spPr>
      </p:pic>
      <p:pic>
        <p:nvPicPr>
          <p:cNvPr id="186" name="Рисунок 7" descr=""/>
          <p:cNvPicPr/>
          <p:nvPr/>
        </p:nvPicPr>
        <p:blipFill>
          <a:blip r:embed="rId3"/>
          <a:srcRect l="12199" t="30257" r="51569" b="9400"/>
          <a:stretch/>
        </p:blipFill>
        <p:spPr>
          <a:xfrm>
            <a:off x="4874040" y="2349000"/>
            <a:ext cx="3888000" cy="364284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7" name="PlaceHolder 1"/>
          <p:cNvSpPr>
            <a:spLocks noGrp="1"/>
          </p:cNvSpPr>
          <p:nvPr>
            <p:ph type="title"/>
          </p:nvPr>
        </p:nvSpPr>
        <p:spPr>
          <a:xfrm>
            <a:off x="179640" y="468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ГВЭ-11 по русскому языку</a:t>
            </a:r>
            <a:endParaRPr b="0" lang="ru-RU" sz="3200" spc="-1" strike="noStrike">
              <a:solidFill>
                <a:srgbClr val="003366"/>
              </a:solidFill>
              <a:latin typeface="Arial"/>
            </a:endParaRPr>
          </a:p>
        </p:txBody>
      </p:sp>
      <p:sp>
        <p:nvSpPr>
          <p:cNvPr id="188" name="Прямоугольник 5"/>
          <p:cNvSpPr/>
          <p:nvPr/>
        </p:nvSpPr>
        <p:spPr>
          <a:xfrm>
            <a:off x="251640" y="982080"/>
            <a:ext cx="8640720" cy="3381480"/>
          </a:xfrm>
          <a:prstGeom prst="rect">
            <a:avLst/>
          </a:prstGeom>
          <a:noFill/>
          <a:ln w="0">
            <a:noFill/>
          </a:ln>
        </p:spPr>
        <p:style>
          <a:lnRef idx="0"/>
          <a:fillRef idx="0"/>
          <a:effectRef idx="0"/>
          <a:fontRef idx="minor"/>
        </p:style>
        <p:txBody>
          <a:bodyPr lIns="90000" rIns="90000" tIns="45000" bIns="45000" anchor="t">
            <a:spAutoFit/>
          </a:bodyPr>
          <a:p>
            <a:pPr>
              <a:lnSpc>
                <a:spcPct val="100000"/>
              </a:lnSpc>
              <a:tabLst>
                <a:tab algn="l" pos="0"/>
              </a:tabLst>
            </a:pPr>
            <a:r>
              <a:rPr b="0" lang="ru-RU" sz="2400" spc="-1" strike="noStrike">
                <a:solidFill>
                  <a:srgbClr val="000000"/>
                </a:solidFill>
                <a:latin typeface="Arial"/>
              </a:rPr>
              <a:t>1. Уточнена технология использования словарей                     на экзамене участниками ГВЭ-11 и предъявлены требования к орфографическим словарям, которые могут использоваться в рамках экзаменационной процедуры.  </a:t>
            </a:r>
            <a:endParaRPr b="0" lang="ru-RU" sz="2400" spc="-1" strike="noStrike">
              <a:solidFill>
                <a:srgbClr val="000000"/>
              </a:solidFill>
              <a:latin typeface="Arial"/>
            </a:endParaRPr>
          </a:p>
          <a:p>
            <a:pPr>
              <a:lnSpc>
                <a:spcPct val="100000"/>
              </a:lnSpc>
              <a:tabLst>
                <a:tab algn="l" pos="0"/>
              </a:tabLst>
            </a:pPr>
            <a:endParaRPr b="0" lang="ru-RU" sz="2400" spc="-1" strike="noStrike">
              <a:solidFill>
                <a:srgbClr val="000000"/>
              </a:solidFill>
              <a:latin typeface="Arial"/>
            </a:endParaRPr>
          </a:p>
          <a:p>
            <a:pPr>
              <a:lnSpc>
                <a:spcPct val="100000"/>
              </a:lnSpc>
              <a:tabLst>
                <a:tab algn="l" pos="0"/>
              </a:tabLst>
            </a:pPr>
            <a:r>
              <a:rPr b="0" lang="ru-RU" sz="2400" spc="-1" strike="noStrike">
                <a:solidFill>
                  <a:srgbClr val="000000"/>
                </a:solidFill>
                <a:latin typeface="Arial"/>
              </a:rPr>
              <a:t>2. Приведены к единообразному представлению рекомендации по квалификации ошибок в ЕГЭ и ГВЭ-11  по русскому языку.</a:t>
            </a:r>
            <a:endParaRPr b="0" lang="ru-RU" sz="2400" spc="-1" strike="noStrike">
              <a:solidFill>
                <a:srgbClr val="000000"/>
              </a:solidFill>
              <a:latin typeface="Arial"/>
            </a:endParaRPr>
          </a:p>
          <a:p>
            <a:pPr>
              <a:lnSpc>
                <a:spcPct val="100000"/>
              </a:lnSpc>
              <a:tabLst>
                <a:tab algn="l" pos="0"/>
              </a:tabLst>
            </a:pP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9" name="PlaceHolder 1"/>
          <p:cNvSpPr>
            <a:spLocks noGrp="1"/>
          </p:cNvSpPr>
          <p:nvPr>
            <p:ph type="title"/>
          </p:nvPr>
        </p:nvSpPr>
        <p:spPr>
          <a:xfrm>
            <a:off x="179640" y="4680"/>
            <a:ext cx="8428320" cy="122436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Цели ЕГЭ по русскому языку</a:t>
            </a:r>
            <a:endParaRPr b="0" lang="ru-RU" sz="3200" spc="-1" strike="noStrike">
              <a:solidFill>
                <a:srgbClr val="003366"/>
              </a:solidFill>
              <a:latin typeface="Arial"/>
            </a:endParaRPr>
          </a:p>
        </p:txBody>
      </p:sp>
      <p:graphicFrame>
        <p:nvGraphicFramePr>
          <p:cNvPr id="1" name="Diagram1"/>
          <p:cNvGraphicFramePr/>
          <p:nvPr>
            <p:extLst>
              <p:ext uri="{D42A27DB-BD31-4B8C-83A1-F6EECF244321}">
                <p14:modId xmlns:p14="http://schemas.microsoft.com/office/powerpoint/2010/main" val="3795775467"/>
              </p:ext>
            </p:extLst>
          </p:nvPr>
        </p:nvGraphicFramePr>
        <p:xfrm>
          <a:off x="199080" y="1772640"/>
          <a:ext cx="8749800" cy="392544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mc:AlternateContent>
    <mc:Choice Requires="p14">
      <p:transition p14:dur="10">
        <p:fade/>
      </p:transition>
    </mc:Choice>
    <mc:Fallback>
      <p:transition>
        <p:fade/>
      </p:transition>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0" name="PlaceHolder 1"/>
          <p:cNvSpPr>
            <a:spLocks noGrp="1"/>
          </p:cNvSpPr>
          <p:nvPr>
            <p:ph type="title"/>
          </p:nvPr>
        </p:nvSpPr>
        <p:spPr>
          <a:xfrm>
            <a:off x="179640" y="188640"/>
            <a:ext cx="8428320" cy="1551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Выбор учебных предметов участниками основного </a:t>
            </a:r>
            <a:br>
              <a:rPr sz="3200"/>
            </a:br>
            <a:r>
              <a:rPr b="1" lang="ru-RU" sz="3200" spc="-1" strike="noStrike">
                <a:solidFill>
                  <a:srgbClr val="003366"/>
                </a:solidFill>
                <a:latin typeface="Arial"/>
              </a:rPr>
              <a:t>периода ЕГЭ-2024</a:t>
            </a:r>
            <a:endParaRPr b="0" lang="ru-RU" sz="3200" spc="-1" strike="noStrike">
              <a:solidFill>
                <a:srgbClr val="003366"/>
              </a:solidFill>
              <a:latin typeface="Arial"/>
            </a:endParaRPr>
          </a:p>
        </p:txBody>
      </p:sp>
      <p:pic>
        <p:nvPicPr>
          <p:cNvPr id="191" name="Picture 2" descr=""/>
          <p:cNvPicPr/>
          <p:nvPr/>
        </p:nvPicPr>
        <p:blipFill>
          <a:blip r:embed="rId1"/>
          <a:srcRect l="0" t="20585" r="0" b="0"/>
          <a:stretch/>
        </p:blipFill>
        <p:spPr>
          <a:xfrm>
            <a:off x="6480" y="1917000"/>
            <a:ext cx="8963280" cy="421632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2" name="PlaceHolder 1"/>
          <p:cNvSpPr>
            <a:spLocks noGrp="1"/>
          </p:cNvSpPr>
          <p:nvPr>
            <p:ph type="title"/>
          </p:nvPr>
        </p:nvSpPr>
        <p:spPr>
          <a:xfrm>
            <a:off x="179640" y="188640"/>
            <a:ext cx="8428320" cy="1551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Сохранение позиций предмета «Русский язык»</a:t>
            </a:r>
            <a:endParaRPr b="0" lang="ru-RU" sz="3200" spc="-1" strike="noStrike">
              <a:solidFill>
                <a:srgbClr val="003366"/>
              </a:solidFill>
              <a:latin typeface="Arial"/>
            </a:endParaRPr>
          </a:p>
        </p:txBody>
      </p:sp>
      <p:pic>
        <p:nvPicPr>
          <p:cNvPr id="193" name="Рисунок 1" descr="Image 3 of 5"/>
          <p:cNvPicPr/>
          <p:nvPr/>
        </p:nvPicPr>
        <p:blipFill>
          <a:blip r:embed="rId1"/>
          <a:srcRect l="0" t="22135" r="0" b="19568"/>
          <a:stretch/>
        </p:blipFill>
        <p:spPr>
          <a:xfrm>
            <a:off x="1187640" y="2277000"/>
            <a:ext cx="7285680" cy="2304000"/>
          </a:xfrm>
          <a:prstGeom prst="rect">
            <a:avLst/>
          </a:prstGeom>
          <a:ln w="0">
            <a:noFill/>
          </a:ln>
        </p:spPr>
      </p:pic>
      <p:sp>
        <p:nvSpPr>
          <p:cNvPr id="194" name="TextBox 2"/>
          <p:cNvSpPr/>
          <p:nvPr/>
        </p:nvSpPr>
        <p:spPr>
          <a:xfrm>
            <a:off x="1331640" y="2205000"/>
            <a:ext cx="10076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ru-RU" sz="1800" spc="-1" strike="noStrike">
                <a:solidFill>
                  <a:srgbClr val="003366"/>
                </a:solidFill>
                <a:latin typeface="Arial"/>
              </a:rPr>
              <a:t>2023 г.</a:t>
            </a:r>
            <a:endParaRPr b="0" lang="ru-RU" sz="1800" spc="-1" strike="noStrike">
              <a:solidFill>
                <a:srgbClr val="000000"/>
              </a:solidFill>
              <a:latin typeface="Arial"/>
            </a:endParaRPr>
          </a:p>
        </p:txBody>
      </p:sp>
      <p:sp>
        <p:nvSpPr>
          <p:cNvPr id="195" name="TextBox 3"/>
          <p:cNvSpPr/>
          <p:nvPr/>
        </p:nvSpPr>
        <p:spPr>
          <a:xfrm>
            <a:off x="323640" y="2925720"/>
            <a:ext cx="1007640" cy="5770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ru-RU" sz="1800" spc="-1" strike="noStrike">
                <a:solidFill>
                  <a:srgbClr val="003366"/>
                </a:solidFill>
                <a:latin typeface="Arial"/>
              </a:rPr>
              <a:t>2024 г.:</a:t>
            </a:r>
            <a:endParaRPr b="0" lang="ru-RU" sz="1800" spc="-1" strike="noStrike">
              <a:solidFill>
                <a:srgbClr val="000000"/>
              </a:solidFill>
              <a:latin typeface="Arial"/>
            </a:endParaRPr>
          </a:p>
          <a:p>
            <a:pPr>
              <a:lnSpc>
                <a:spcPct val="100000"/>
              </a:lnSpc>
            </a:pPr>
            <a:r>
              <a:rPr b="1" lang="ru-RU" sz="1400" spc="-1" strike="noStrike">
                <a:solidFill>
                  <a:srgbClr val="001933"/>
                </a:solidFill>
                <a:latin typeface="Arial"/>
              </a:rPr>
              <a:t>63,88</a:t>
            </a:r>
            <a:endParaRPr b="0" lang="ru-RU" sz="1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6" name="PlaceHolder 1"/>
          <p:cNvSpPr>
            <a:spLocks noGrp="1"/>
          </p:cNvSpPr>
          <p:nvPr>
            <p:ph type="title"/>
          </p:nvPr>
        </p:nvSpPr>
        <p:spPr>
          <a:xfrm>
            <a:off x="179640" y="188640"/>
            <a:ext cx="8428320" cy="1551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Экскурс в историю</a:t>
            </a:r>
            <a:endParaRPr b="0" lang="ru-RU" sz="3200" spc="-1" strike="noStrike">
              <a:solidFill>
                <a:srgbClr val="003366"/>
              </a:solidFill>
              <a:latin typeface="Arial"/>
            </a:endParaRPr>
          </a:p>
        </p:txBody>
      </p:sp>
      <p:graphicFrame>
        <p:nvGraphicFramePr>
          <p:cNvPr id="197" name="Таблица 5"/>
          <p:cNvGraphicFramePr/>
          <p:nvPr/>
        </p:nvGraphicFramePr>
        <p:xfrm>
          <a:off x="467640" y="2061000"/>
          <a:ext cx="8136720" cy="680040"/>
        </p:xfrm>
        <a:graphic>
          <a:graphicData uri="http://schemas.openxmlformats.org/drawingml/2006/table">
            <a:tbl>
              <a:tblPr/>
              <a:tblGrid>
                <a:gridCol w="648000"/>
                <a:gridCol w="576000"/>
                <a:gridCol w="576000"/>
                <a:gridCol w="644040"/>
                <a:gridCol w="576000"/>
                <a:gridCol w="648000"/>
                <a:gridCol w="648000"/>
                <a:gridCol w="648000"/>
                <a:gridCol w="648000"/>
                <a:gridCol w="648000"/>
                <a:gridCol w="576000"/>
                <a:gridCol w="648000"/>
                <a:gridCol w="651960"/>
              </a:tblGrid>
              <a:tr h="0">
                <a:tc>
                  <a:txBody>
                    <a:bodyPr lIns="68400" rIns="68400" tIns="0" bIns="0" anchor="t">
                      <a:noAutofit/>
                    </a:bodyPr>
                    <a:p>
                      <a:pPr algn="ctr">
                        <a:lnSpc>
                          <a:spcPct val="107000"/>
                        </a:lnSpc>
                        <a:spcAft>
                          <a:spcPts val="799"/>
                        </a:spcAft>
                      </a:pPr>
                      <a:r>
                        <a:rPr b="0" lang="ru-RU" sz="1500" spc="-1" strike="noStrike">
                          <a:solidFill>
                            <a:srgbClr val="003366"/>
                          </a:solidFill>
                          <a:highlight>
                            <a:srgbClr val="ffff00"/>
                          </a:highlight>
                          <a:latin typeface="Arial"/>
                          <a:ea typeface="Calibri"/>
                        </a:rPr>
                        <a:t>2012 г.</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gn="ctr">
                        <a:lnSpc>
                          <a:spcPct val="107000"/>
                        </a:lnSpc>
                        <a:spcAft>
                          <a:spcPts val="799"/>
                        </a:spcAft>
                      </a:pPr>
                      <a:r>
                        <a:rPr b="0" lang="ru-RU" sz="1500" spc="-1" strike="noStrike">
                          <a:solidFill>
                            <a:srgbClr val="003366"/>
                          </a:solidFill>
                          <a:highlight>
                            <a:srgbClr val="ffff00"/>
                          </a:highlight>
                          <a:latin typeface="Arial"/>
                          <a:ea typeface="Calibri"/>
                        </a:rPr>
                        <a:t>2013 г.</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gn="ctr">
                        <a:lnSpc>
                          <a:spcPct val="107000"/>
                        </a:lnSpc>
                        <a:spcAft>
                          <a:spcPts val="799"/>
                        </a:spcAft>
                      </a:pPr>
                      <a:r>
                        <a:rPr b="0" lang="ru-RU" sz="1500" spc="-1" strike="noStrike">
                          <a:solidFill>
                            <a:srgbClr val="003366"/>
                          </a:solidFill>
                          <a:highlight>
                            <a:srgbClr val="ffff00"/>
                          </a:highlight>
                          <a:latin typeface="Arial"/>
                          <a:ea typeface="Calibri"/>
                        </a:rPr>
                        <a:t>2014 г.</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gn="ctr">
                        <a:lnSpc>
                          <a:spcPct val="107000"/>
                        </a:lnSpc>
                        <a:spcAft>
                          <a:spcPts val="799"/>
                        </a:spcAft>
                      </a:pPr>
                      <a:r>
                        <a:rPr b="0" lang="ru-RU" sz="1500" spc="-1" strike="noStrike">
                          <a:solidFill>
                            <a:srgbClr val="003366"/>
                          </a:solidFill>
                          <a:latin typeface="Arial"/>
                          <a:ea typeface="Calibri"/>
                        </a:rPr>
                        <a:t>2015 г.</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gn="ctr">
                        <a:lnSpc>
                          <a:spcPct val="107000"/>
                        </a:lnSpc>
                        <a:spcAft>
                          <a:spcPts val="799"/>
                        </a:spcAft>
                      </a:pPr>
                      <a:r>
                        <a:rPr b="0" lang="ru-RU" sz="1500" spc="-1" strike="noStrike">
                          <a:solidFill>
                            <a:srgbClr val="003366"/>
                          </a:solidFill>
                          <a:latin typeface="Arial"/>
                          <a:ea typeface="Calibri"/>
                        </a:rPr>
                        <a:t>2016 г.</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gn="ctr">
                        <a:lnSpc>
                          <a:spcPct val="107000"/>
                        </a:lnSpc>
                        <a:spcAft>
                          <a:spcPts val="799"/>
                        </a:spcAft>
                      </a:pPr>
                      <a:r>
                        <a:rPr b="0" lang="ru-RU" sz="1500" spc="-1" strike="noStrike">
                          <a:solidFill>
                            <a:srgbClr val="003366"/>
                          </a:solidFill>
                          <a:latin typeface="Arial"/>
                          <a:ea typeface="Calibri"/>
                        </a:rPr>
                        <a:t>2017 г.</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gn="ctr">
                        <a:lnSpc>
                          <a:spcPct val="107000"/>
                        </a:lnSpc>
                        <a:spcAft>
                          <a:spcPts val="799"/>
                        </a:spcAft>
                      </a:pPr>
                      <a:r>
                        <a:rPr b="0" lang="ru-RU" sz="1500" spc="-1" strike="noStrike">
                          <a:solidFill>
                            <a:srgbClr val="003366"/>
                          </a:solidFill>
                          <a:latin typeface="Arial"/>
                          <a:ea typeface="Calibri"/>
                        </a:rPr>
                        <a:t>2018 г.</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gn="ctr">
                        <a:lnSpc>
                          <a:spcPct val="107000"/>
                        </a:lnSpc>
                        <a:spcAft>
                          <a:spcPts val="799"/>
                        </a:spcAft>
                      </a:pPr>
                      <a:r>
                        <a:rPr b="0" lang="ru-RU" sz="1500" spc="-1" strike="noStrike">
                          <a:solidFill>
                            <a:srgbClr val="003366"/>
                          </a:solidFill>
                          <a:latin typeface="Arial"/>
                          <a:ea typeface="Calibri"/>
                        </a:rPr>
                        <a:t>2019 г.</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gn="ctr">
                        <a:lnSpc>
                          <a:spcPct val="107000"/>
                        </a:lnSpc>
                        <a:spcAft>
                          <a:spcPts val="799"/>
                        </a:spcAft>
                      </a:pPr>
                      <a:r>
                        <a:rPr b="0" lang="ru-RU" sz="1500" spc="-1" strike="noStrike">
                          <a:solidFill>
                            <a:srgbClr val="003366"/>
                          </a:solidFill>
                          <a:highlight>
                            <a:srgbClr val="00ffff"/>
                          </a:highlight>
                          <a:latin typeface="Arial"/>
                          <a:ea typeface="Calibri"/>
                        </a:rPr>
                        <a:t>2020 г.</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gn="ctr">
                        <a:lnSpc>
                          <a:spcPct val="107000"/>
                        </a:lnSpc>
                        <a:spcAft>
                          <a:spcPts val="799"/>
                        </a:spcAft>
                      </a:pPr>
                      <a:r>
                        <a:rPr b="0" lang="ru-RU" sz="1500" spc="-1" strike="noStrike">
                          <a:solidFill>
                            <a:srgbClr val="003366"/>
                          </a:solidFill>
                          <a:highlight>
                            <a:srgbClr val="00ffff"/>
                          </a:highlight>
                          <a:latin typeface="Arial"/>
                          <a:ea typeface="Calibri"/>
                        </a:rPr>
                        <a:t>2021 г.</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gn="ctr">
                        <a:lnSpc>
                          <a:spcPct val="107000"/>
                        </a:lnSpc>
                        <a:spcAft>
                          <a:spcPts val="799"/>
                        </a:spcAft>
                      </a:pPr>
                      <a:r>
                        <a:rPr b="0" lang="ru-RU" sz="1500" spc="-1" strike="noStrike">
                          <a:solidFill>
                            <a:srgbClr val="003366"/>
                          </a:solidFill>
                          <a:latin typeface="Arial"/>
                          <a:ea typeface="Calibri"/>
                        </a:rPr>
                        <a:t>2022 г.</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gn="ctr">
                        <a:lnSpc>
                          <a:spcPct val="107000"/>
                        </a:lnSpc>
                        <a:spcAft>
                          <a:spcPts val="799"/>
                        </a:spcAft>
                      </a:pPr>
                      <a:r>
                        <a:rPr b="0" lang="ru-RU" sz="1500" spc="-1" strike="noStrike">
                          <a:solidFill>
                            <a:srgbClr val="003366"/>
                          </a:solidFill>
                          <a:latin typeface="Arial"/>
                          <a:ea typeface="Calibri"/>
                        </a:rPr>
                        <a:t>2023 г.</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gn="ctr">
                        <a:lnSpc>
                          <a:spcPct val="107000"/>
                        </a:lnSpc>
                        <a:spcAft>
                          <a:spcPts val="799"/>
                        </a:spcAft>
                      </a:pPr>
                      <a:r>
                        <a:rPr b="0" lang="ru-RU" sz="1500" spc="-1" strike="noStrike">
                          <a:solidFill>
                            <a:srgbClr val="003366"/>
                          </a:solidFill>
                          <a:latin typeface="Arial"/>
                          <a:ea typeface="Calibri"/>
                        </a:rPr>
                        <a:t>2024 г.</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93600">
                <a:tc>
                  <a:txBody>
                    <a:bodyPr lIns="68400" rIns="68400" tIns="0" bIns="0" anchor="t">
                      <a:noAutofit/>
                    </a:bodyPr>
                    <a:p>
                      <a:pPr>
                        <a:lnSpc>
                          <a:spcPct val="107000"/>
                        </a:lnSpc>
                        <a:spcAft>
                          <a:spcPts val="799"/>
                        </a:spcAft>
                      </a:pPr>
                      <a:r>
                        <a:rPr b="0" lang="ru-RU" sz="1500" spc="-1" strike="noStrike">
                          <a:solidFill>
                            <a:srgbClr val="003366"/>
                          </a:solidFill>
                          <a:highlight>
                            <a:srgbClr val="ffff00"/>
                          </a:highlight>
                          <a:latin typeface="Arial"/>
                          <a:ea typeface="Calibri"/>
                        </a:rPr>
                        <a:t>61,7</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nSpc>
                          <a:spcPct val="107000"/>
                        </a:lnSpc>
                        <a:spcAft>
                          <a:spcPts val="799"/>
                        </a:spcAft>
                      </a:pPr>
                      <a:r>
                        <a:rPr b="0" lang="ru-RU" sz="1500" spc="-1" strike="noStrike">
                          <a:solidFill>
                            <a:srgbClr val="003366"/>
                          </a:solidFill>
                          <a:highlight>
                            <a:srgbClr val="ffff00"/>
                          </a:highlight>
                          <a:latin typeface="Arial"/>
                          <a:ea typeface="Calibri"/>
                        </a:rPr>
                        <a:t>64</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nSpc>
                          <a:spcPct val="107000"/>
                        </a:lnSpc>
                        <a:spcAft>
                          <a:spcPts val="799"/>
                        </a:spcAft>
                      </a:pPr>
                      <a:r>
                        <a:rPr b="0" lang="ru-RU" sz="1500" spc="-1" strike="noStrike">
                          <a:solidFill>
                            <a:srgbClr val="003366"/>
                          </a:solidFill>
                          <a:highlight>
                            <a:srgbClr val="ffff00"/>
                          </a:highlight>
                          <a:latin typeface="Arial"/>
                          <a:ea typeface="Calibri"/>
                        </a:rPr>
                        <a:t>62,5</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nSpc>
                          <a:spcPct val="107000"/>
                        </a:lnSpc>
                        <a:spcAft>
                          <a:spcPts val="799"/>
                        </a:spcAft>
                      </a:pPr>
                      <a:r>
                        <a:rPr b="0" lang="ru-RU" sz="1500" spc="-1" strike="noStrike">
                          <a:solidFill>
                            <a:srgbClr val="003366"/>
                          </a:solidFill>
                          <a:latin typeface="Arial"/>
                          <a:ea typeface="Calibri"/>
                        </a:rPr>
                        <a:t>66,16</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nSpc>
                          <a:spcPct val="107000"/>
                        </a:lnSpc>
                        <a:spcAft>
                          <a:spcPts val="799"/>
                        </a:spcAft>
                      </a:pPr>
                      <a:r>
                        <a:rPr b="0" lang="ru-RU" sz="1500" spc="-1" strike="noStrike">
                          <a:solidFill>
                            <a:srgbClr val="003366"/>
                          </a:solidFill>
                          <a:latin typeface="Arial"/>
                          <a:ea typeface="Calibri"/>
                        </a:rPr>
                        <a:t>68,5</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nSpc>
                          <a:spcPct val="107000"/>
                        </a:lnSpc>
                        <a:spcAft>
                          <a:spcPts val="799"/>
                        </a:spcAft>
                      </a:pPr>
                      <a:r>
                        <a:rPr b="0" lang="ru-RU" sz="1500" spc="-1" strike="noStrike">
                          <a:solidFill>
                            <a:srgbClr val="003366"/>
                          </a:solidFill>
                          <a:latin typeface="Arial"/>
                          <a:ea typeface="Calibri"/>
                        </a:rPr>
                        <a:t>69,06</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nSpc>
                          <a:spcPct val="107000"/>
                        </a:lnSpc>
                        <a:spcAft>
                          <a:spcPts val="799"/>
                        </a:spcAft>
                      </a:pPr>
                      <a:r>
                        <a:rPr b="0" lang="ru-RU" sz="1500" spc="-1" strike="noStrike">
                          <a:solidFill>
                            <a:srgbClr val="003366"/>
                          </a:solidFill>
                          <a:latin typeface="Arial"/>
                          <a:ea typeface="Calibri"/>
                        </a:rPr>
                        <a:t>70,72</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nSpc>
                          <a:spcPct val="107000"/>
                        </a:lnSpc>
                        <a:spcAft>
                          <a:spcPts val="799"/>
                        </a:spcAft>
                      </a:pPr>
                      <a:r>
                        <a:rPr b="0" lang="ru-RU" sz="1500" spc="-1" strike="noStrike">
                          <a:solidFill>
                            <a:srgbClr val="003366"/>
                          </a:solidFill>
                          <a:latin typeface="Arial"/>
                          <a:ea typeface="Calibri"/>
                        </a:rPr>
                        <a:t>69,21</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nSpc>
                          <a:spcPct val="107000"/>
                        </a:lnSpc>
                        <a:spcAft>
                          <a:spcPts val="799"/>
                        </a:spcAft>
                      </a:pPr>
                      <a:r>
                        <a:rPr b="0" lang="ru-RU" sz="1500" spc="-1" strike="noStrike">
                          <a:solidFill>
                            <a:srgbClr val="003366"/>
                          </a:solidFill>
                          <a:highlight>
                            <a:srgbClr val="00ffff"/>
                          </a:highlight>
                          <a:latin typeface="Arial"/>
                          <a:ea typeface="Calibri"/>
                        </a:rPr>
                        <a:t>71,58</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nSpc>
                          <a:spcPct val="107000"/>
                        </a:lnSpc>
                        <a:spcAft>
                          <a:spcPts val="799"/>
                        </a:spcAft>
                      </a:pPr>
                      <a:r>
                        <a:rPr b="0" lang="ru-RU" sz="1500" spc="-1" strike="noStrike">
                          <a:solidFill>
                            <a:srgbClr val="003366"/>
                          </a:solidFill>
                          <a:highlight>
                            <a:srgbClr val="00ffff"/>
                          </a:highlight>
                          <a:latin typeface="Arial"/>
                          <a:ea typeface="Calibri"/>
                        </a:rPr>
                        <a:t>71,43</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nSpc>
                          <a:spcPct val="107000"/>
                        </a:lnSpc>
                        <a:spcAft>
                          <a:spcPts val="799"/>
                        </a:spcAft>
                      </a:pPr>
                      <a:r>
                        <a:rPr b="0" lang="ru-RU" sz="1500" spc="-1" strike="noStrike">
                          <a:solidFill>
                            <a:srgbClr val="003366"/>
                          </a:solidFill>
                          <a:latin typeface="Arial"/>
                          <a:ea typeface="Calibri"/>
                        </a:rPr>
                        <a:t>68,4</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nSpc>
                          <a:spcPct val="107000"/>
                        </a:lnSpc>
                        <a:spcAft>
                          <a:spcPts val="799"/>
                        </a:spcAft>
                      </a:pPr>
                      <a:r>
                        <a:rPr b="0" lang="ru-RU" sz="1500" spc="-1" strike="noStrike">
                          <a:solidFill>
                            <a:srgbClr val="003366"/>
                          </a:solidFill>
                          <a:latin typeface="Arial"/>
                          <a:ea typeface="Calibri"/>
                        </a:rPr>
                        <a:t>68,43</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68400" rIns="68400" tIns="0" bIns="0" anchor="t">
                      <a:noAutofit/>
                    </a:bodyPr>
                    <a:p>
                      <a:pPr>
                        <a:lnSpc>
                          <a:spcPct val="107000"/>
                        </a:lnSpc>
                        <a:spcAft>
                          <a:spcPts val="799"/>
                        </a:spcAft>
                      </a:pPr>
                      <a:r>
                        <a:rPr b="0" lang="ru-RU" sz="1500" spc="-1" strike="noStrike">
                          <a:solidFill>
                            <a:srgbClr val="003366"/>
                          </a:solidFill>
                          <a:latin typeface="Arial"/>
                          <a:ea typeface="Calibri"/>
                        </a:rPr>
                        <a:t>63,88</a:t>
                      </a:r>
                      <a:endParaRPr b="0" lang="ru-RU" sz="1500" spc="-1" strike="noStrike">
                        <a:solidFill>
                          <a:srgbClr val="000000"/>
                        </a:solidFill>
                        <a:latin typeface="Arial"/>
                      </a:endParaRPr>
                    </a:p>
                  </a:txBody>
                  <a:tcPr anchor="t" marL="68400" marR="6840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bl>
          </a:graphicData>
        </a:graphic>
      </p:graphicFrame>
    </p:spTree>
  </p:cSld>
  <mc:AlternateContent>
    <mc:Choice Requires="p14">
      <p:transition p14:dur="10">
        <p:fade/>
      </p:transition>
    </mc:Choice>
    <mc:Fallback>
      <p:transition>
        <p:fade/>
      </p:transition>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8"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Осмысление причин</a:t>
            </a:r>
            <a:br>
              <a:rPr sz="3200"/>
            </a:br>
            <a:r>
              <a:rPr b="1" lang="ru-RU" sz="3200" spc="-1" strike="noStrike">
                <a:solidFill>
                  <a:srgbClr val="003366"/>
                </a:solidFill>
                <a:latin typeface="Arial"/>
              </a:rPr>
              <a:t>(от внешних к внутренним)</a:t>
            </a:r>
            <a:endParaRPr b="0" lang="ru-RU" sz="3200" spc="-1" strike="noStrike">
              <a:solidFill>
                <a:srgbClr val="003366"/>
              </a:solidFill>
              <a:latin typeface="Arial"/>
            </a:endParaRPr>
          </a:p>
        </p:txBody>
      </p:sp>
      <p:sp>
        <p:nvSpPr>
          <p:cNvPr id="199" name="Прямоугольник 5"/>
          <p:cNvSpPr/>
          <p:nvPr/>
        </p:nvSpPr>
        <p:spPr>
          <a:xfrm>
            <a:off x="323640" y="1124640"/>
            <a:ext cx="8640720" cy="594180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Начало работы по новым ФГОС и ФОП. </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Уменьшение максимального первичного балла,                          пересмотр критериев оценивания и шкалы перевода.</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Соответствие баллов реальным школьным отметкам.</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Ликвидация дисбаланса при сдаче комплекса предметов (вузам легче составлять портрет своего потенциального студента). </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Почти окончательный уход от «угадайки» (накопительная сила изменений, переход количества            в качество).</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Принципиальная невозможность «подготовиться»                 к экзамену за год, при этом всё ещё присутствие                              в общественном сознании отношения к предмету               как самому лёгкому (в том числе за счёт полученных         в рамках ОГЭ отметок).</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0"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Изменения в ЕГЭ по русскому языку</a:t>
            </a:r>
            <a:endParaRPr b="0" lang="ru-RU" sz="3200" spc="-1" strike="noStrike">
              <a:solidFill>
                <a:srgbClr val="003366"/>
              </a:solidFill>
              <a:latin typeface="Arial"/>
            </a:endParaRPr>
          </a:p>
        </p:txBody>
      </p:sp>
      <p:graphicFrame>
        <p:nvGraphicFramePr>
          <p:cNvPr id="2" name="Diagram2"/>
          <p:cNvGraphicFramePr/>
          <p:nvPr>
            <p:extLst>
              <p:ext uri="{D42A27DB-BD31-4B8C-83A1-F6EECF244321}">
                <p14:modId xmlns:p14="http://schemas.microsoft.com/office/powerpoint/2010/main" val="3995964640"/>
              </p:ext>
            </p:extLst>
          </p:nvPr>
        </p:nvGraphicFramePr>
        <p:xfrm>
          <a:off x="1979640" y="1917000"/>
          <a:ext cx="5760360" cy="3456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mc:AlternateContent>
    <mc:Choice Requires="p14">
      <p:transition p14:dur="10">
        <p:fade/>
      </p:transition>
    </mc:Choice>
    <mc:Fallback>
      <p:transition>
        <p:fade/>
      </p:transition>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1"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Изменения не коснулись содержания (тематики) КИМ</a:t>
            </a:r>
            <a:endParaRPr b="0" lang="ru-RU" sz="3200" spc="-1" strike="noStrike">
              <a:solidFill>
                <a:srgbClr val="003366"/>
              </a:solidFill>
              <a:latin typeface="Arial"/>
            </a:endParaRPr>
          </a:p>
        </p:txBody>
      </p:sp>
      <p:pic>
        <p:nvPicPr>
          <p:cNvPr id="202" name="Рисунок 1" descr=""/>
          <p:cNvPicPr/>
          <p:nvPr/>
        </p:nvPicPr>
        <p:blipFill>
          <a:blip r:embed="rId1"/>
          <a:srcRect l="53144" t="21998" r="13774" b="6600"/>
          <a:stretch/>
        </p:blipFill>
        <p:spPr>
          <a:xfrm>
            <a:off x="2365200" y="1268640"/>
            <a:ext cx="4413240" cy="5358960"/>
          </a:xfrm>
          <a:prstGeom prst="rect">
            <a:avLst/>
          </a:prstGeom>
          <a:ln w="0">
            <a:noFill/>
          </a:ln>
        </p:spPr>
      </p:pic>
      <p:sp>
        <p:nvSpPr>
          <p:cNvPr id="203" name="Стрелка: изогнутая влево 2"/>
          <p:cNvSpPr/>
          <p:nvPr/>
        </p:nvSpPr>
        <p:spPr>
          <a:xfrm rot="10800000">
            <a:off x="1868400" y="3925800"/>
            <a:ext cx="503640" cy="1151640"/>
          </a:xfrm>
          <a:prstGeom prst="curvedLeftArrow">
            <a:avLst>
              <a:gd name="adj1" fmla="val 25000"/>
              <a:gd name="adj2" fmla="val 50000"/>
              <a:gd name="adj3" fmla="val 25000"/>
            </a:avLst>
          </a:prstGeom>
          <a:solidFill>
            <a:srgbClr val="33cccc"/>
          </a:solidFill>
          <a:ln>
            <a:solidFill>
              <a:srgbClr val="165959"/>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ru-RU" sz="1800" spc="-1" strike="noStrike">
              <a:solidFill>
                <a:srgbClr val="003366"/>
              </a:solidFill>
              <a:latin typeface="Arial"/>
            </a:endParaRPr>
          </a:p>
        </p:txBody>
      </p:sp>
      <p:sp>
        <p:nvSpPr>
          <p:cNvPr id="204" name="TextBox 4"/>
          <p:cNvSpPr/>
          <p:nvPr/>
        </p:nvSpPr>
        <p:spPr>
          <a:xfrm>
            <a:off x="6804360" y="3789000"/>
            <a:ext cx="2376000" cy="161424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601"/>
              </a:spcBef>
              <a:tabLst>
                <a:tab algn="l" pos="0"/>
              </a:tabLst>
            </a:pPr>
            <a:r>
              <a:rPr b="0" lang="ru-RU" sz="2000" spc="-1" strike="noStrike">
                <a:solidFill>
                  <a:srgbClr val="ff0000"/>
                </a:solidFill>
                <a:latin typeface="Arial"/>
              </a:rPr>
              <a:t>Все изменения деликатные, осторожные,       не нарушающие преемственности. </a:t>
            </a:r>
            <a:endParaRPr b="0" lang="ru-RU" sz="2000" spc="-1" strike="noStrike">
              <a:solidFill>
                <a:srgbClr val="000000"/>
              </a:solidFill>
              <a:latin typeface="Arial"/>
            </a:endParaRPr>
          </a:p>
        </p:txBody>
      </p:sp>
      <p:sp>
        <p:nvSpPr>
          <p:cNvPr id="205" name="TextBox 5"/>
          <p:cNvSpPr/>
          <p:nvPr/>
        </p:nvSpPr>
        <p:spPr>
          <a:xfrm>
            <a:off x="179640" y="1628640"/>
            <a:ext cx="2304000" cy="1495800"/>
          </a:xfrm>
          <a:prstGeom prst="rect">
            <a:avLst/>
          </a:prstGeom>
          <a:noFill/>
          <a:ln w="0">
            <a:noFill/>
          </a:ln>
        </p:spPr>
        <p:style>
          <a:lnRef idx="0"/>
          <a:fillRef idx="0"/>
          <a:effectRef idx="0"/>
          <a:fontRef idx="minor"/>
        </p:style>
        <p:txBody>
          <a:bodyPr lIns="90000" rIns="90000" tIns="45000" bIns="45000" anchor="t">
            <a:spAutoFit/>
          </a:bodyPr>
          <a:p>
            <a:pPr marL="343080" indent="-343080" algn="just">
              <a:lnSpc>
                <a:spcPct val="107000"/>
              </a:lnSpc>
              <a:spcAft>
                <a:spcPts val="799"/>
              </a:spcAft>
              <a:buClr>
                <a:srgbClr val="0a85ff"/>
              </a:buClr>
              <a:buFont typeface="Arial"/>
              <a:buChar char="•"/>
            </a:pPr>
            <a:r>
              <a:rPr b="0" lang="ru-RU" sz="2000" spc="-1" strike="noStrike">
                <a:solidFill>
                  <a:srgbClr val="0a85ff"/>
                </a:solidFill>
                <a:latin typeface="Arial"/>
                <a:ea typeface="Calibri"/>
              </a:rPr>
              <a:t>27 заданий</a:t>
            </a:r>
            <a:endParaRPr b="0" lang="ru-RU" sz="2000" spc="-1" strike="noStrike">
              <a:solidFill>
                <a:srgbClr val="000000"/>
              </a:solidFill>
              <a:latin typeface="Arial"/>
            </a:endParaRPr>
          </a:p>
          <a:p>
            <a:pPr marL="343080" indent="-343080" algn="just">
              <a:lnSpc>
                <a:spcPct val="107000"/>
              </a:lnSpc>
              <a:spcAft>
                <a:spcPts val="799"/>
              </a:spcAft>
              <a:buClr>
                <a:srgbClr val="0a85ff"/>
              </a:buClr>
              <a:buFont typeface="Arial"/>
              <a:buChar char="•"/>
            </a:pPr>
            <a:r>
              <a:rPr b="0" lang="ru-RU" sz="2000" spc="-1" strike="noStrike">
                <a:solidFill>
                  <a:srgbClr val="0a85ff"/>
                </a:solidFill>
                <a:latin typeface="Arial"/>
                <a:ea typeface="Calibri"/>
              </a:rPr>
              <a:t>максимальный первичный балл – 50</a:t>
            </a:r>
            <a:endParaRPr b="0" lang="ru-RU" sz="20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1" name="PlaceHolder 1"/>
          <p:cNvSpPr>
            <a:spLocks noGrp="1"/>
          </p:cNvSpPr>
          <p:nvPr>
            <p:ph type="title"/>
          </p:nvPr>
        </p:nvSpPr>
        <p:spPr>
          <a:xfrm>
            <a:off x="357480" y="-459360"/>
            <a:ext cx="8428320" cy="122436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30 марта 2024 г.  </a:t>
            </a:r>
            <a:endParaRPr b="0" lang="ru-RU" sz="3200" spc="-1" strike="noStrike">
              <a:solidFill>
                <a:srgbClr val="003366"/>
              </a:solidFill>
              <a:latin typeface="Arial"/>
            </a:endParaRPr>
          </a:p>
        </p:txBody>
      </p:sp>
      <p:sp>
        <p:nvSpPr>
          <p:cNvPr id="92" name="PlaceHolder 2"/>
          <p:cNvSpPr>
            <a:spLocks noGrp="1"/>
          </p:cNvSpPr>
          <p:nvPr>
            <p:ph/>
          </p:nvPr>
        </p:nvSpPr>
        <p:spPr>
          <a:xfrm>
            <a:off x="154440" y="620640"/>
            <a:ext cx="8809560" cy="6048360"/>
          </a:xfrm>
          <a:prstGeom prst="rect">
            <a:avLst/>
          </a:prstGeom>
          <a:noFill/>
          <a:ln w="9360">
            <a:noFill/>
          </a:ln>
        </p:spPr>
        <p:txBody>
          <a:bodyPr numCol="1" spcCol="0" anchor="t">
            <a:noAutofit/>
          </a:bodyPr>
          <a:p>
            <a:pPr indent="0">
              <a:lnSpc>
                <a:spcPct val="100000"/>
              </a:lnSpc>
              <a:spcBef>
                <a:spcPts val="479"/>
              </a:spcBef>
              <a:buNone/>
              <a:tabLst>
                <a:tab algn="l" pos="0"/>
              </a:tabLst>
            </a:pPr>
            <a:r>
              <a:rPr b="0" lang="ru-RU" sz="2400" spc="-1" strike="noStrike">
                <a:solidFill>
                  <a:srgbClr val="000000"/>
                </a:solidFill>
                <a:latin typeface="Arial"/>
              </a:rPr>
              <a:t>Перечень поручений по реализации Послания Президента Федеральному Собранию</a:t>
            </a:r>
            <a:endParaRPr b="0" lang="ru-RU" sz="2400" spc="-1" strike="noStrike">
              <a:solidFill>
                <a:srgbClr val="003366"/>
              </a:solidFill>
              <a:latin typeface="Arial"/>
            </a:endParaRPr>
          </a:p>
          <a:p>
            <a:pPr marL="285840" indent="-285840">
              <a:lnSpc>
                <a:spcPct val="100000"/>
              </a:lnSpc>
              <a:spcBef>
                <a:spcPts val="479"/>
              </a:spcBef>
              <a:buClr>
                <a:srgbClr val="003366"/>
              </a:buClr>
              <a:buSzPct val="75000"/>
              <a:buFont typeface="Wingdings" charset="2"/>
              <a:buChar char=""/>
              <a:tabLst>
                <a:tab algn="l" pos="0"/>
              </a:tabLst>
            </a:pPr>
            <a:r>
              <a:rPr b="0" lang="ru-RU" sz="2400" spc="-1" strike="noStrike">
                <a:solidFill>
                  <a:srgbClr val="000000"/>
                </a:solidFill>
                <a:latin typeface="Arial"/>
              </a:rPr>
              <a:t>10. Правительству РФ:</a:t>
            </a:r>
            <a:endParaRPr b="0" lang="ru-RU" sz="2400" spc="-1" strike="noStrike">
              <a:solidFill>
                <a:srgbClr val="003366"/>
              </a:solidFill>
              <a:latin typeface="Arial"/>
            </a:endParaRPr>
          </a:p>
          <a:p>
            <a:pPr indent="0">
              <a:lnSpc>
                <a:spcPct val="100000"/>
              </a:lnSpc>
              <a:spcBef>
                <a:spcPts val="479"/>
              </a:spcBef>
              <a:buNone/>
              <a:tabLst>
                <a:tab algn="l" pos="0"/>
              </a:tabLst>
            </a:pPr>
            <a:r>
              <a:rPr b="0" lang="ru-RU" sz="2400" spc="-1" strike="noStrike">
                <a:solidFill>
                  <a:srgbClr val="000000"/>
                </a:solidFill>
                <a:latin typeface="Arial"/>
              </a:rPr>
              <a:t>е) обеспечить разработку и реализацию комплекса мер             по формированию гармоничной, сбалансированной                       и результативной учебной… нагрузки на обучающихся           по общеобразовательным программам, в том числе              за счёт… </a:t>
            </a:r>
            <a:r>
              <a:rPr b="0" lang="ru-RU" sz="2400" spc="-1" strike="noStrike">
                <a:solidFill>
                  <a:srgbClr val="000000"/>
                </a:solidFill>
                <a:highlight>
                  <a:srgbClr val="ffff00"/>
                </a:highlight>
                <a:latin typeface="Arial"/>
              </a:rPr>
              <a:t>обеспечения соответствия содержания основных общеобразовательных программ и информации, содержащейся в КИМ</a:t>
            </a:r>
            <a:r>
              <a:rPr b="0" lang="ru-RU" sz="2400" spc="-1" strike="noStrike">
                <a:solidFill>
                  <a:srgbClr val="000000"/>
                </a:solidFill>
                <a:latin typeface="Arial"/>
              </a:rPr>
              <a:t>, используемых при проведении ГИА.</a:t>
            </a:r>
            <a:endParaRPr b="0" lang="ru-RU" sz="2400" spc="-1" strike="noStrike">
              <a:solidFill>
                <a:srgbClr val="003366"/>
              </a:solidFill>
              <a:latin typeface="Arial"/>
            </a:endParaRPr>
          </a:p>
          <a:p>
            <a:pPr indent="0">
              <a:lnSpc>
                <a:spcPct val="100000"/>
              </a:lnSpc>
              <a:spcBef>
                <a:spcPts val="479"/>
              </a:spcBef>
              <a:buNone/>
              <a:tabLst>
                <a:tab algn="l" pos="0"/>
              </a:tabLst>
            </a:pPr>
            <a:r>
              <a:rPr b="0" lang="ru-RU" sz="2400" spc="-1" strike="noStrike">
                <a:solidFill>
                  <a:srgbClr val="000000"/>
                </a:solidFill>
                <a:latin typeface="Arial"/>
              </a:rPr>
              <a:t>Доклад – до 1 декабря 2024 г.</a:t>
            </a:r>
            <a:endParaRPr b="0" lang="ru-RU" sz="2400" spc="-1" strike="noStrike">
              <a:solidFill>
                <a:srgbClr val="003366"/>
              </a:solidFill>
              <a:latin typeface="Arial"/>
            </a:endParaRPr>
          </a:p>
        </p:txBody>
      </p:sp>
    </p:spTree>
  </p:cSld>
  <mc:AlternateContent>
    <mc:Choice Requires="p14">
      <p:transition p14:dur="10">
        <p:fade/>
      </p:transition>
    </mc:Choice>
    <mc:Fallback>
      <p:transition>
        <p:fade/>
      </p:transition>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6"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Обновление кодификатора</a:t>
            </a:r>
            <a:endParaRPr b="0" lang="ru-RU" sz="3200" spc="-1" strike="noStrike">
              <a:solidFill>
                <a:srgbClr val="003366"/>
              </a:solidFill>
              <a:latin typeface="Arial"/>
            </a:endParaRPr>
          </a:p>
        </p:txBody>
      </p:sp>
      <p:sp>
        <p:nvSpPr>
          <p:cNvPr id="207" name="Прямоугольник 5"/>
          <p:cNvSpPr/>
          <p:nvPr/>
        </p:nvSpPr>
        <p:spPr>
          <a:xfrm>
            <a:off x="323640" y="1124640"/>
            <a:ext cx="8640720" cy="301572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Исключена из кодификатора рубрика «Наличие данного элемента содержания в кодификаторе ЕГЭ прошлых лет» как утратившая свою актуальность.</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Для удобства восприятия сокращено количество сносок, в том числе тех, которые ранее имели значение                для выполнения задания 26.</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8"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Обновление кодификатора</a:t>
            </a:r>
            <a:endParaRPr b="0" lang="ru-RU" sz="3200" spc="-1" strike="noStrike">
              <a:solidFill>
                <a:srgbClr val="003366"/>
              </a:solidFill>
              <a:latin typeface="Arial"/>
            </a:endParaRPr>
          </a:p>
        </p:txBody>
      </p:sp>
      <p:sp>
        <p:nvSpPr>
          <p:cNvPr id="209" name="Прямоугольник 5"/>
          <p:cNvSpPr/>
          <p:nvPr/>
        </p:nvSpPr>
        <p:spPr>
          <a:xfrm>
            <a:off x="323640" y="1124640"/>
            <a:ext cx="8640720" cy="557604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Сноска, относящаяся к заданию 21 (Пунктуационный анализ предложения) приведена в полное соответствие с основными положениями, которые отражены                         в школьных учебниках, включенных в актуальный Федеральный перечень учебников. </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a:p>
            <a:pPr marL="576000" indent="-343080">
              <a:lnSpc>
                <a:spcPct val="100000"/>
              </a:lnSpc>
              <a:buClr>
                <a:srgbClr val="000000"/>
              </a:buClr>
              <a:buFont typeface="Wingdings" charset="2"/>
              <a:buChar char=""/>
            </a:pPr>
            <a:r>
              <a:rPr b="0" i="1" lang="ru-RU" sz="2400" spc="-1" strike="noStrike">
                <a:solidFill>
                  <a:srgbClr val="000000"/>
                </a:solidFill>
                <a:latin typeface="Arial"/>
              </a:rPr>
              <a:t>Обособленные </a:t>
            </a:r>
            <a:r>
              <a:rPr b="0" i="1" lang="ru-RU" sz="2400" spc="-1" strike="noStrike">
                <a:solidFill>
                  <a:srgbClr val="000000"/>
                </a:solidFill>
                <a:highlight>
                  <a:srgbClr val="ffff00"/>
                </a:highlight>
                <a:latin typeface="Arial"/>
              </a:rPr>
              <a:t>согласованные</a:t>
            </a:r>
            <a:r>
              <a:rPr b="0" i="1" lang="ru-RU" sz="2400" spc="-1" strike="noStrike">
                <a:solidFill>
                  <a:srgbClr val="000000"/>
                </a:solidFill>
                <a:latin typeface="Arial"/>
              </a:rPr>
              <a:t> определения</a:t>
            </a:r>
            <a:endParaRPr b="0" lang="ru-RU" sz="2400" spc="-1" strike="noStrike">
              <a:solidFill>
                <a:srgbClr val="000000"/>
              </a:solidFill>
              <a:latin typeface="Arial"/>
            </a:endParaRPr>
          </a:p>
          <a:p>
            <a:pPr marL="576000" indent="-343080">
              <a:lnSpc>
                <a:spcPct val="100000"/>
              </a:lnSpc>
              <a:buClr>
                <a:srgbClr val="000000"/>
              </a:buClr>
              <a:buFont typeface="Wingdings" charset="2"/>
              <a:buChar char=""/>
            </a:pPr>
            <a:r>
              <a:rPr b="0" i="1" lang="ru-RU" sz="2400" spc="-1" strike="noStrike">
                <a:solidFill>
                  <a:srgbClr val="000000"/>
                </a:solidFill>
                <a:latin typeface="Arial"/>
              </a:rPr>
              <a:t>Обособленные обстоятельства, </a:t>
            </a:r>
            <a:r>
              <a:rPr b="0" i="1" lang="ru-RU" sz="2400" spc="-1" strike="noStrike">
                <a:solidFill>
                  <a:srgbClr val="000000"/>
                </a:solidFill>
                <a:highlight>
                  <a:srgbClr val="ffff00"/>
                </a:highlight>
                <a:latin typeface="Arial"/>
              </a:rPr>
              <a:t>выраженные одиночным деепричастием, деепричастным оборотом или сочетанием с производным предлогом</a:t>
            </a:r>
            <a:endParaRPr b="0" lang="ru-RU" sz="2400" spc="-1" strike="noStrike">
              <a:solidFill>
                <a:srgbClr val="000000"/>
              </a:solidFill>
              <a:latin typeface="Arial"/>
            </a:endParaRPr>
          </a:p>
          <a:p>
            <a:pPr marL="576000" indent="-343080">
              <a:lnSpc>
                <a:spcPct val="100000"/>
              </a:lnSpc>
              <a:buClr>
                <a:srgbClr val="000000"/>
              </a:buClr>
              <a:buFont typeface="Wingdings" charset="2"/>
              <a:buChar char=""/>
            </a:pPr>
            <a:r>
              <a:rPr b="0" i="1" lang="ru-RU" sz="2400" spc="-1" strike="noStrike">
                <a:solidFill>
                  <a:srgbClr val="000000"/>
                </a:solidFill>
                <a:highlight>
                  <a:srgbClr val="ffff00"/>
                </a:highlight>
                <a:latin typeface="Arial"/>
              </a:rPr>
              <a:t>Сравнительные обороты</a:t>
            </a:r>
            <a:endParaRPr b="0" lang="ru-RU" sz="2400" spc="-1" strike="noStrike">
              <a:solidFill>
                <a:srgbClr val="000000"/>
              </a:solidFill>
              <a:latin typeface="Arial"/>
            </a:endParaRPr>
          </a:p>
          <a:p>
            <a:pPr marL="576000" indent="-343080">
              <a:lnSpc>
                <a:spcPct val="100000"/>
              </a:lnSpc>
              <a:buClr>
                <a:srgbClr val="000000"/>
              </a:buClr>
              <a:buFont typeface="Wingdings" charset="2"/>
              <a:buChar char=""/>
            </a:pPr>
            <a:r>
              <a:rPr b="0" i="1" lang="ru-RU" sz="2400" spc="-1" strike="noStrike">
                <a:solidFill>
                  <a:srgbClr val="000000"/>
                </a:solidFill>
                <a:highlight>
                  <a:srgbClr val="ffff00"/>
                </a:highlight>
                <a:latin typeface="Arial"/>
              </a:rPr>
              <a:t>Обособленные дополнения</a:t>
            </a:r>
            <a:endParaRPr b="0" lang="ru-RU" sz="2400" spc="-1" strike="noStrike">
              <a:solidFill>
                <a:srgbClr val="000000"/>
              </a:solidFill>
              <a:latin typeface="Arial"/>
            </a:endParaRPr>
          </a:p>
          <a:p>
            <a:pPr marL="576000" indent="-343080">
              <a:lnSpc>
                <a:spcPct val="100000"/>
              </a:lnSpc>
              <a:buClr>
                <a:srgbClr val="000000"/>
              </a:buClr>
              <a:buFont typeface="Wingdings" charset="2"/>
              <a:buChar char=""/>
            </a:pPr>
            <a:r>
              <a:rPr b="0" i="1" lang="ru-RU" sz="2400" spc="-1" strike="noStrike">
                <a:solidFill>
                  <a:srgbClr val="000000"/>
                </a:solidFill>
                <a:highlight>
                  <a:srgbClr val="ffff00"/>
                </a:highlight>
                <a:latin typeface="Arial"/>
              </a:rPr>
              <a:t>Вводные слова или </a:t>
            </a:r>
            <a:r>
              <a:rPr b="0" i="1" lang="ru-RU" sz="2400" spc="-1" strike="noStrike">
                <a:solidFill>
                  <a:srgbClr val="000000"/>
                </a:solidFill>
                <a:latin typeface="Arial"/>
              </a:rPr>
              <a:t>вводные конструкции</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0"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Обновление кодификатора</a:t>
            </a:r>
            <a:endParaRPr b="0" lang="ru-RU" sz="3200" spc="-1" strike="noStrike">
              <a:solidFill>
                <a:srgbClr val="003366"/>
              </a:solidFill>
              <a:latin typeface="Arial"/>
            </a:endParaRPr>
          </a:p>
        </p:txBody>
      </p:sp>
      <p:sp>
        <p:nvSpPr>
          <p:cNvPr id="211" name="Прямоугольник 5"/>
          <p:cNvSpPr/>
          <p:nvPr/>
        </p:nvSpPr>
        <p:spPr>
          <a:xfrm>
            <a:off x="323640" y="1124640"/>
            <a:ext cx="8640720" cy="82116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Дополнены источники, используемые разработчиками                              при составлении заданий КИМ. </a:t>
            </a:r>
            <a:endParaRPr b="0" lang="ru-RU" sz="2400" spc="-1" strike="noStrike">
              <a:solidFill>
                <a:srgbClr val="000000"/>
              </a:solidFill>
              <a:latin typeface="Arial"/>
            </a:endParaRPr>
          </a:p>
        </p:txBody>
      </p:sp>
      <p:pic>
        <p:nvPicPr>
          <p:cNvPr id="212" name="Рисунок 4" descr=""/>
          <p:cNvPicPr/>
          <p:nvPr/>
        </p:nvPicPr>
        <p:blipFill>
          <a:blip r:embed="rId1"/>
          <a:srcRect l="56293" t="40976" r="9837" b="9400"/>
          <a:stretch/>
        </p:blipFill>
        <p:spPr>
          <a:xfrm>
            <a:off x="1979640" y="1955880"/>
            <a:ext cx="5832360" cy="4807080"/>
          </a:xfrm>
          <a:prstGeom prst="rect">
            <a:avLst/>
          </a:prstGeom>
          <a:ln w="0">
            <a:noFill/>
          </a:ln>
        </p:spPr>
      </p:pic>
      <p:sp>
        <p:nvSpPr>
          <p:cNvPr id="213" name="Овал 6"/>
          <p:cNvSpPr/>
          <p:nvPr/>
        </p:nvSpPr>
        <p:spPr>
          <a:xfrm>
            <a:off x="1907640" y="2421000"/>
            <a:ext cx="359640" cy="294480"/>
          </a:xfrm>
          <a:prstGeom prst="ellipse">
            <a:avLst/>
          </a:prstGeom>
          <a:noFill/>
          <a:ln w="57150">
            <a:solidFill>
              <a:srgbClr val="165959"/>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ru-RU" sz="1800" spc="-1" strike="noStrike">
              <a:solidFill>
                <a:schemeClr val="lt1"/>
              </a:solidFill>
              <a:latin typeface="Arial"/>
            </a:endParaRPr>
          </a:p>
        </p:txBody>
      </p:sp>
      <p:sp>
        <p:nvSpPr>
          <p:cNvPr id="214" name="Овал 7"/>
          <p:cNvSpPr/>
          <p:nvPr/>
        </p:nvSpPr>
        <p:spPr>
          <a:xfrm>
            <a:off x="1923840" y="6093360"/>
            <a:ext cx="359640" cy="294480"/>
          </a:xfrm>
          <a:prstGeom prst="ellipse">
            <a:avLst/>
          </a:prstGeom>
          <a:noFill/>
          <a:ln w="57150">
            <a:solidFill>
              <a:srgbClr val="165959"/>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ru-RU" sz="1800" spc="-1" strike="noStrike">
              <a:solidFill>
                <a:schemeClr val="lt1"/>
              </a:solidFill>
              <a:latin typeface="Arial"/>
            </a:endParaRPr>
          </a:p>
        </p:txBody>
      </p:sp>
    </p:spTree>
  </p:cSld>
  <mc:AlternateContent>
    <mc:Choice Requires="p14">
      <p:transition p14:dur="10">
        <p:fade/>
      </p:transition>
    </mc:Choice>
    <mc:Fallback>
      <p:transition>
        <p:fade/>
      </p:transition>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5"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Словники</a:t>
            </a:r>
            <a:endParaRPr b="0" lang="ru-RU" sz="3200" spc="-1" strike="noStrike">
              <a:solidFill>
                <a:srgbClr val="003366"/>
              </a:solidFill>
              <a:latin typeface="Arial"/>
            </a:endParaRPr>
          </a:p>
        </p:txBody>
      </p:sp>
      <p:sp>
        <p:nvSpPr>
          <p:cNvPr id="216" name="Прямоугольник 5"/>
          <p:cNvSpPr/>
          <p:nvPr/>
        </p:nvSpPr>
        <p:spPr>
          <a:xfrm>
            <a:off x="323640" y="1124640"/>
            <a:ext cx="8640720" cy="264996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Словники, которые ранее входили в перечень материалов, сопровождающих кодификатор, спецификацию и демоверсию, будут переименованы            в списки и перемещены в Навигатор самостоятельной подготовки к ЕГЭ по русскому языку вместе с другими инструментами.</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7" name="PlaceHolder 1"/>
          <p:cNvSpPr>
            <a:spLocks noGrp="1"/>
          </p:cNvSpPr>
          <p:nvPr>
            <p:ph type="title"/>
          </p:nvPr>
        </p:nvSpPr>
        <p:spPr>
          <a:xfrm>
            <a:off x="-90360" y="-19800"/>
            <a:ext cx="9216720" cy="122436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Роль </a:t>
            </a:r>
            <a:br>
              <a:rPr sz="3200"/>
            </a:br>
            <a:r>
              <a:rPr b="1" lang="ru-RU" sz="3200" spc="-1" strike="noStrike">
                <a:solidFill>
                  <a:srgbClr val="003366"/>
                </a:solidFill>
                <a:latin typeface="Arial"/>
              </a:rPr>
              <a:t>Навигатора самостоятельной подготовки</a:t>
            </a:r>
            <a:endParaRPr b="0" lang="ru-RU" sz="3200" spc="-1" strike="noStrike">
              <a:solidFill>
                <a:srgbClr val="003366"/>
              </a:solidFill>
              <a:latin typeface="Arial"/>
            </a:endParaRPr>
          </a:p>
        </p:txBody>
      </p:sp>
      <p:pic>
        <p:nvPicPr>
          <p:cNvPr id="218" name="Рисунок 1" descr=""/>
          <p:cNvPicPr/>
          <p:nvPr/>
        </p:nvPicPr>
        <p:blipFill>
          <a:blip r:embed="rId1"/>
          <a:srcRect l="773" t="0" r="0" b="0"/>
          <a:stretch/>
        </p:blipFill>
        <p:spPr>
          <a:xfrm>
            <a:off x="3169440" y="1340640"/>
            <a:ext cx="5501880" cy="5192280"/>
          </a:xfrm>
          <a:prstGeom prst="rect">
            <a:avLst/>
          </a:prstGeom>
          <a:ln w="0">
            <a:solidFill>
              <a:srgbClr val="003366"/>
            </a:solidFill>
          </a:ln>
        </p:spPr>
      </p:pic>
      <p:pic>
        <p:nvPicPr>
          <p:cNvPr id="219" name="Рисунок 2" descr=""/>
          <p:cNvPicPr/>
          <p:nvPr/>
        </p:nvPicPr>
        <p:blipFill>
          <a:blip r:embed="rId2"/>
          <a:srcRect l="49994" t="42943" r="20022" b="15510"/>
          <a:stretch/>
        </p:blipFill>
        <p:spPr>
          <a:xfrm>
            <a:off x="251640" y="3645000"/>
            <a:ext cx="2691000" cy="2016000"/>
          </a:xfrm>
          <a:prstGeom prst="rect">
            <a:avLst/>
          </a:prstGeom>
          <a:ln w="0">
            <a:noFill/>
          </a:ln>
        </p:spPr>
      </p:pic>
      <p:sp>
        <p:nvSpPr>
          <p:cNvPr id="220" name="Прямоугольник 3"/>
          <p:cNvSpPr/>
          <p:nvPr/>
        </p:nvSpPr>
        <p:spPr>
          <a:xfrm>
            <a:off x="242280" y="4653000"/>
            <a:ext cx="1733760" cy="430560"/>
          </a:xfrm>
          <a:prstGeom prst="rect">
            <a:avLst/>
          </a:prstGeom>
          <a:noFill/>
          <a:ln>
            <a:solidFill>
              <a:srgbClr val="99cc99">
                <a:lumMod val="75000"/>
              </a:srgbClr>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ru-RU" sz="1800" spc="-1" strike="noStrike">
              <a:solidFill>
                <a:schemeClr val="lt1"/>
              </a:solidFill>
              <a:latin typeface="Arial"/>
            </a:endParaRPr>
          </a:p>
        </p:txBody>
      </p:sp>
      <p:sp>
        <p:nvSpPr>
          <p:cNvPr id="221" name="Стрелка: изогнутая вверх 4"/>
          <p:cNvSpPr/>
          <p:nvPr/>
        </p:nvSpPr>
        <p:spPr>
          <a:xfrm>
            <a:off x="1976400" y="4653000"/>
            <a:ext cx="1443240" cy="287640"/>
          </a:xfrm>
          <a:prstGeom prst="curvedUpArrow">
            <a:avLst>
              <a:gd name="adj1" fmla="val 25000"/>
              <a:gd name="adj2" fmla="val 50000"/>
              <a:gd name="adj3" fmla="val 25000"/>
            </a:avLst>
          </a:prstGeom>
          <a:solidFill>
            <a:srgbClr val="33cccc"/>
          </a:solidFill>
          <a:ln>
            <a:solidFill>
              <a:srgbClr val="165959"/>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ru-RU" sz="1800" spc="-1" strike="noStrike">
              <a:solidFill>
                <a:srgbClr val="003366"/>
              </a:solidFill>
              <a:latin typeface="Arial"/>
            </a:endParaRPr>
          </a:p>
        </p:txBody>
      </p:sp>
    </p:spTree>
  </p:cSld>
  <mc:AlternateContent>
    <mc:Choice Requires="p14">
      <p:transition p14:dur="10">
        <p:fade/>
      </p:transition>
    </mc:Choice>
    <mc:Fallback>
      <p:transition>
        <p:fade/>
      </p:transition>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2"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 работе по приведению </a:t>
            </a:r>
            <a:br>
              <a:rPr sz="3200"/>
            </a:br>
            <a:r>
              <a:rPr b="1" lang="ru-RU" sz="3200" spc="-1" strike="noStrike">
                <a:solidFill>
                  <a:srgbClr val="003366"/>
                </a:solidFill>
                <a:latin typeface="Arial"/>
              </a:rPr>
              <a:t>КИМ в соответствие с…</a:t>
            </a:r>
            <a:endParaRPr b="0" lang="ru-RU" sz="3200" spc="-1" strike="noStrike">
              <a:solidFill>
                <a:srgbClr val="003366"/>
              </a:solidFill>
              <a:latin typeface="Arial"/>
            </a:endParaRPr>
          </a:p>
        </p:txBody>
      </p:sp>
      <p:sp>
        <p:nvSpPr>
          <p:cNvPr id="223" name="Прямоугольник 5"/>
          <p:cNvSpPr/>
          <p:nvPr/>
        </p:nvSpPr>
        <p:spPr>
          <a:xfrm>
            <a:off x="323640" y="1124640"/>
            <a:ext cx="8640720" cy="411300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В 2022/23 уч. г.: представление в Навигаторе самостоятельной подготовки к ЕГЭ по русскому языку однозначного правила различения однородных                 и неоднородных определений для задания 16.</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 </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В 2023/24 уч. г.: появление в Навигаторе самостоятельной подготовки к ЕГЭ по русскому языку списков для заданий 9, 14, 24(25). </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В 2024/25 уч. г.: закрепление за этими списками статуса конечных. </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4"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Списки</a:t>
            </a:r>
            <a:endParaRPr b="0" lang="ru-RU" sz="3200" spc="-1" strike="noStrike">
              <a:solidFill>
                <a:srgbClr val="003366"/>
              </a:solidFill>
              <a:latin typeface="Arial"/>
            </a:endParaRPr>
          </a:p>
        </p:txBody>
      </p:sp>
      <p:pic>
        <p:nvPicPr>
          <p:cNvPr id="225" name="Рисунок 2" descr=""/>
          <p:cNvPicPr/>
          <p:nvPr/>
        </p:nvPicPr>
        <p:blipFill>
          <a:blip r:embed="rId1"/>
          <a:srcRect l="10624" t="12199" r="75191" b="69589"/>
          <a:stretch/>
        </p:blipFill>
        <p:spPr>
          <a:xfrm>
            <a:off x="107640" y="980640"/>
            <a:ext cx="3588840" cy="2592000"/>
          </a:xfrm>
          <a:prstGeom prst="rect">
            <a:avLst/>
          </a:prstGeom>
          <a:ln w="0">
            <a:noFill/>
          </a:ln>
        </p:spPr>
      </p:pic>
      <p:pic>
        <p:nvPicPr>
          <p:cNvPr id="226" name="Рисунок 4" descr=""/>
          <p:cNvPicPr/>
          <p:nvPr/>
        </p:nvPicPr>
        <p:blipFill>
          <a:blip r:embed="rId2"/>
          <a:srcRect l="11411" t="42891" r="51569" b="23398"/>
          <a:stretch/>
        </p:blipFill>
        <p:spPr>
          <a:xfrm>
            <a:off x="3756960" y="996840"/>
            <a:ext cx="5279040" cy="2703600"/>
          </a:xfrm>
          <a:prstGeom prst="rect">
            <a:avLst/>
          </a:prstGeom>
          <a:ln w="0">
            <a:noFill/>
          </a:ln>
        </p:spPr>
      </p:pic>
      <p:pic>
        <p:nvPicPr>
          <p:cNvPr id="227" name="Рисунок 3" descr=""/>
          <p:cNvPicPr/>
          <p:nvPr/>
        </p:nvPicPr>
        <p:blipFill>
          <a:blip r:embed="rId3"/>
          <a:srcRect l="11411" t="31797" r="51569" b="24798"/>
          <a:stretch/>
        </p:blipFill>
        <p:spPr>
          <a:xfrm>
            <a:off x="3852000" y="3828960"/>
            <a:ext cx="4257360" cy="2808000"/>
          </a:xfrm>
          <a:prstGeom prst="rect">
            <a:avLst/>
          </a:prstGeom>
          <a:ln w="0">
            <a:noFill/>
          </a:ln>
        </p:spPr>
      </p:pic>
      <p:sp>
        <p:nvSpPr>
          <p:cNvPr id="228" name="Стрелка: вправо 6"/>
          <p:cNvSpPr/>
          <p:nvPr/>
        </p:nvSpPr>
        <p:spPr>
          <a:xfrm>
            <a:off x="2699640" y="2277000"/>
            <a:ext cx="1056960" cy="143640"/>
          </a:xfrm>
          <a:prstGeom prst="rightArrow">
            <a:avLst>
              <a:gd name="adj1" fmla="val 50000"/>
              <a:gd name="adj2" fmla="val 50000"/>
            </a:avLst>
          </a:prstGeom>
          <a:solidFill>
            <a:srgbClr val="33cccc"/>
          </a:solidFill>
          <a:ln>
            <a:solidFill>
              <a:srgbClr val="165959"/>
            </a:solidFill>
            <a:round/>
          </a:ln>
        </p:spPr>
        <p:style>
          <a:lnRef idx="2">
            <a:schemeClr val="accent1">
              <a:shade val="15000"/>
            </a:schemeClr>
          </a:lnRef>
          <a:fillRef idx="1">
            <a:schemeClr val="accent1"/>
          </a:fillRef>
          <a:effectRef idx="0">
            <a:schemeClr val="accent1"/>
          </a:effectRef>
          <a:fontRef idx="minor"/>
        </p:style>
        <p:txBody>
          <a:bodyPr lIns="90000" rIns="90000" tIns="27000" bIns="27000" anchor="ctr">
            <a:noAutofit/>
          </a:bodyPr>
          <a:p>
            <a:pPr algn="ctr">
              <a:lnSpc>
                <a:spcPct val="100000"/>
              </a:lnSpc>
            </a:pPr>
            <a:endParaRPr b="0" lang="ru-RU" sz="1800" spc="-1" strike="noStrike">
              <a:solidFill>
                <a:schemeClr val="lt1"/>
              </a:solidFill>
              <a:latin typeface="Arial"/>
            </a:endParaRPr>
          </a:p>
        </p:txBody>
      </p:sp>
      <p:sp>
        <p:nvSpPr>
          <p:cNvPr id="229" name="Стрелка: вправо 7"/>
          <p:cNvSpPr/>
          <p:nvPr/>
        </p:nvSpPr>
        <p:spPr>
          <a:xfrm rot="2720400">
            <a:off x="2412000" y="3039480"/>
            <a:ext cx="1799640" cy="144000"/>
          </a:xfrm>
          <a:prstGeom prst="rightArrow">
            <a:avLst>
              <a:gd name="adj1" fmla="val 50000"/>
              <a:gd name="adj2" fmla="val 50000"/>
            </a:avLst>
          </a:prstGeom>
          <a:solidFill>
            <a:srgbClr val="33cccc"/>
          </a:solidFill>
          <a:ln>
            <a:solidFill>
              <a:srgbClr val="165959"/>
            </a:solidFill>
            <a:round/>
          </a:ln>
        </p:spPr>
        <p:style>
          <a:lnRef idx="2">
            <a:schemeClr val="accent1">
              <a:shade val="15000"/>
            </a:schemeClr>
          </a:lnRef>
          <a:fillRef idx="1">
            <a:schemeClr val="accent1"/>
          </a:fillRef>
          <a:effectRef idx="0">
            <a:schemeClr val="accent1"/>
          </a:effectRef>
          <a:fontRef idx="minor"/>
        </p:style>
        <p:txBody>
          <a:bodyPr lIns="90000" rIns="90000" tIns="27000" bIns="27000" anchor="ctr">
            <a:noAutofit/>
          </a:bodyPr>
          <a:p>
            <a:pPr algn="ctr">
              <a:lnSpc>
                <a:spcPct val="100000"/>
              </a:lnSpc>
            </a:pPr>
            <a:endParaRPr b="0" lang="ru-RU" sz="1800" spc="-1" strike="noStrike">
              <a:solidFill>
                <a:schemeClr val="lt1"/>
              </a:solidFill>
              <a:latin typeface="Arial"/>
            </a:endParaRPr>
          </a:p>
        </p:txBody>
      </p:sp>
      <p:sp>
        <p:nvSpPr>
          <p:cNvPr id="230" name="Прямоугольник 8"/>
          <p:cNvSpPr/>
          <p:nvPr/>
        </p:nvSpPr>
        <p:spPr>
          <a:xfrm>
            <a:off x="5652000" y="2450160"/>
            <a:ext cx="3491640" cy="13093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ru-RU" sz="2000" spc="-1" strike="noStrike">
                <a:solidFill>
                  <a:srgbClr val="ff3300"/>
                </a:solidFill>
                <a:latin typeface="Arial"/>
              </a:rPr>
              <a:t>+ формы слова                      и однокоренные слова (</a:t>
            </a:r>
            <a:r>
              <a:rPr b="0" i="1" lang="ru-RU" sz="2000" spc="-1" strike="noStrike">
                <a:solidFill>
                  <a:srgbClr val="ff3300"/>
                </a:solidFill>
                <a:latin typeface="Arial"/>
              </a:rPr>
              <a:t>б..гатство – б..гатству – разб..гатеть</a:t>
            </a:r>
            <a:r>
              <a:rPr b="0" lang="ru-RU" sz="2000" spc="-1" strike="noStrike">
                <a:solidFill>
                  <a:srgbClr val="ff3300"/>
                </a:solidFill>
                <a:latin typeface="Arial"/>
              </a:rPr>
              <a:t>)</a:t>
            </a:r>
            <a:endParaRPr b="0" lang="ru-RU" sz="20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1"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Списки</a:t>
            </a:r>
            <a:endParaRPr b="0" lang="ru-RU" sz="3200" spc="-1" strike="noStrike">
              <a:solidFill>
                <a:srgbClr val="003366"/>
              </a:solidFill>
              <a:latin typeface="Arial"/>
            </a:endParaRPr>
          </a:p>
        </p:txBody>
      </p:sp>
      <p:pic>
        <p:nvPicPr>
          <p:cNvPr id="232" name="Рисунок 2" descr=""/>
          <p:cNvPicPr/>
          <p:nvPr/>
        </p:nvPicPr>
        <p:blipFill>
          <a:blip r:embed="rId1"/>
          <a:srcRect l="10624" t="12199" r="75191" b="69589"/>
          <a:stretch/>
        </p:blipFill>
        <p:spPr>
          <a:xfrm>
            <a:off x="107640" y="980640"/>
            <a:ext cx="3588840" cy="2592000"/>
          </a:xfrm>
          <a:prstGeom prst="rect">
            <a:avLst/>
          </a:prstGeom>
          <a:ln w="0">
            <a:noFill/>
          </a:ln>
        </p:spPr>
      </p:pic>
      <p:sp>
        <p:nvSpPr>
          <p:cNvPr id="233" name="Стрелка: вправо 7"/>
          <p:cNvSpPr/>
          <p:nvPr/>
        </p:nvSpPr>
        <p:spPr>
          <a:xfrm rot="2720400">
            <a:off x="3317760" y="1758960"/>
            <a:ext cx="996480" cy="128160"/>
          </a:xfrm>
          <a:prstGeom prst="rightArrow">
            <a:avLst>
              <a:gd name="adj1" fmla="val 50000"/>
              <a:gd name="adj2" fmla="val 50000"/>
            </a:avLst>
          </a:prstGeom>
          <a:solidFill>
            <a:srgbClr val="33cccc"/>
          </a:solidFill>
          <a:ln>
            <a:solidFill>
              <a:srgbClr val="165959"/>
            </a:solidFill>
            <a:round/>
          </a:ln>
        </p:spPr>
        <p:style>
          <a:lnRef idx="2">
            <a:schemeClr val="accent1">
              <a:shade val="15000"/>
            </a:schemeClr>
          </a:lnRef>
          <a:fillRef idx="1">
            <a:schemeClr val="accent1"/>
          </a:fillRef>
          <a:effectRef idx="0">
            <a:schemeClr val="accent1"/>
          </a:effectRef>
          <a:fontRef idx="minor"/>
        </p:style>
        <p:txBody>
          <a:bodyPr lIns="90000" rIns="90000" tIns="19080" bIns="19080" anchor="ctr">
            <a:noAutofit/>
          </a:bodyPr>
          <a:p>
            <a:pPr algn="ctr">
              <a:lnSpc>
                <a:spcPct val="100000"/>
              </a:lnSpc>
              <a:tabLst>
                <a:tab algn="l" pos="0"/>
              </a:tabLst>
            </a:pPr>
            <a:endParaRPr b="0" lang="ru-RU" sz="1800" spc="-1" strike="noStrike">
              <a:solidFill>
                <a:srgbClr val="ffffff"/>
              </a:solidFill>
              <a:latin typeface="Arial"/>
            </a:endParaRPr>
          </a:p>
        </p:txBody>
      </p:sp>
      <p:pic>
        <p:nvPicPr>
          <p:cNvPr id="234" name="Рисунок 5" descr=""/>
          <p:cNvPicPr/>
          <p:nvPr/>
        </p:nvPicPr>
        <p:blipFill>
          <a:blip r:embed="rId2"/>
          <a:srcRect l="11411" t="33197" r="52356" b="30397"/>
          <a:stretch/>
        </p:blipFill>
        <p:spPr>
          <a:xfrm>
            <a:off x="3796200" y="2493000"/>
            <a:ext cx="5350320" cy="3024000"/>
          </a:xfrm>
          <a:prstGeom prst="rect">
            <a:avLst/>
          </a:prstGeom>
          <a:ln w="0">
            <a:noFill/>
          </a:ln>
        </p:spPr>
      </p:pic>
      <p:sp>
        <p:nvSpPr>
          <p:cNvPr id="235" name="Прямоугольник 8"/>
          <p:cNvSpPr/>
          <p:nvPr/>
        </p:nvSpPr>
        <p:spPr>
          <a:xfrm>
            <a:off x="357120" y="5482800"/>
            <a:ext cx="8786520" cy="8211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ru-RU" sz="2400" spc="-1" strike="noStrike">
                <a:solidFill>
                  <a:srgbClr val="ff3300"/>
                </a:solidFill>
                <a:latin typeface="Arial"/>
              </a:rPr>
              <a:t>В дальнейшем список будет скорректирован: </a:t>
            </a:r>
            <a:r>
              <a:rPr b="0" lang="ru-RU" sz="2400" spc="-1" strike="sngStrike">
                <a:solidFill>
                  <a:srgbClr val="ff3300"/>
                </a:solidFill>
                <a:latin typeface="Arial"/>
              </a:rPr>
              <a:t>«может быть», «таким образом»</a:t>
            </a:r>
            <a:r>
              <a:rPr b="0" lang="ru-RU" sz="2400" spc="-1" strike="noStrike">
                <a:solidFill>
                  <a:srgbClr val="ff3300"/>
                </a:solidFill>
                <a:latin typeface="Arial"/>
              </a:rPr>
              <a:t> и проч. </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6" name="PlaceHolder 1"/>
          <p:cNvSpPr>
            <a:spLocks noGrp="1"/>
          </p:cNvSpPr>
          <p:nvPr>
            <p:ph type="title"/>
          </p:nvPr>
        </p:nvSpPr>
        <p:spPr>
          <a:xfrm>
            <a:off x="179640" y="4680"/>
            <a:ext cx="8428320" cy="122436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«Многоликие» слова</a:t>
            </a:r>
            <a:endParaRPr b="0" lang="ru-RU" sz="3200" spc="-1" strike="noStrike">
              <a:solidFill>
                <a:srgbClr val="003366"/>
              </a:solidFill>
              <a:latin typeface="Arial"/>
            </a:endParaRPr>
          </a:p>
        </p:txBody>
      </p:sp>
      <p:sp>
        <p:nvSpPr>
          <p:cNvPr id="237" name="Прямоугольник 5"/>
          <p:cNvSpPr/>
          <p:nvPr/>
        </p:nvSpPr>
        <p:spPr>
          <a:xfrm>
            <a:off x="539640" y="1412640"/>
            <a:ext cx="7956360" cy="37472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ru-RU" sz="2400" spc="-1" strike="noStrike">
                <a:solidFill>
                  <a:srgbClr val="000000"/>
                </a:solidFill>
                <a:latin typeface="Arial"/>
                <a:ea typeface="Times New Roman"/>
              </a:rPr>
              <a:t>«Всё равно»</a:t>
            </a:r>
            <a:r>
              <a:rPr b="0" lang="ru-RU" sz="2400" spc="-1" strike="noStrike">
                <a:solidFill>
                  <a:srgbClr val="000000"/>
                </a:solidFill>
                <a:latin typeface="Arial"/>
                <a:ea typeface="Times New Roman"/>
              </a:rPr>
              <a:t>: </a:t>
            </a:r>
            <a:endParaRPr b="0" lang="ru-RU" sz="2400" spc="-1" strike="noStrike">
              <a:solidFill>
                <a:srgbClr val="000000"/>
              </a:solidFill>
              <a:latin typeface="Arial"/>
            </a:endParaRPr>
          </a:p>
          <a:p>
            <a:pPr>
              <a:lnSpc>
                <a:spcPct val="100000"/>
              </a:lnSpc>
              <a:tabLst>
                <a:tab algn="l" pos="0"/>
              </a:tabLst>
            </a:pPr>
            <a:endParaRPr b="0" lang="ru-RU" sz="2400" spc="-1" strike="noStrike">
              <a:solidFill>
                <a:srgbClr val="000000"/>
              </a:solidFill>
              <a:latin typeface="Arial"/>
            </a:endParaRPr>
          </a:p>
          <a:p>
            <a:pPr marL="285840" indent="-285840">
              <a:lnSpc>
                <a:spcPct val="100000"/>
              </a:lnSpc>
              <a:buClr>
                <a:srgbClr val="000000"/>
              </a:buClr>
              <a:buFont typeface="Arial"/>
              <a:buChar char="•"/>
              <a:tabLst>
                <a:tab algn="l" pos="0"/>
              </a:tabLst>
            </a:pPr>
            <a:r>
              <a:rPr b="0" lang="ru-RU" sz="2400" spc="-1" strike="noStrike">
                <a:solidFill>
                  <a:srgbClr val="000000"/>
                </a:solidFill>
                <a:latin typeface="Arial"/>
                <a:ea typeface="Times New Roman"/>
              </a:rPr>
              <a:t>в списке наречных сочетаний (задание 14);</a:t>
            </a:r>
            <a:endParaRPr b="0" lang="ru-RU" sz="2400" spc="-1" strike="noStrike">
              <a:solidFill>
                <a:srgbClr val="000000"/>
              </a:solidFill>
              <a:latin typeface="Arial"/>
            </a:endParaRPr>
          </a:p>
          <a:p>
            <a:pPr marL="285840" indent="-285840">
              <a:lnSpc>
                <a:spcPct val="100000"/>
              </a:lnSpc>
              <a:buClr>
                <a:srgbClr val="000000"/>
              </a:buClr>
              <a:buFont typeface="Arial"/>
              <a:buChar char="•"/>
              <a:tabLst>
                <a:tab algn="l" pos="0"/>
              </a:tabLst>
            </a:pPr>
            <a:r>
              <a:rPr b="0" lang="ru-RU" sz="2400" spc="-1" strike="noStrike">
                <a:solidFill>
                  <a:srgbClr val="000000"/>
                </a:solidFill>
                <a:latin typeface="Arial"/>
                <a:ea typeface="Times New Roman"/>
              </a:rPr>
              <a:t>в списке фразеологизмов (задания 24(25) и 3);</a:t>
            </a:r>
            <a:endParaRPr b="0" lang="ru-RU" sz="2400" spc="-1" strike="noStrike">
              <a:solidFill>
                <a:srgbClr val="000000"/>
              </a:solidFill>
              <a:latin typeface="Arial"/>
            </a:endParaRPr>
          </a:p>
          <a:p>
            <a:pPr marL="285840" indent="-285840">
              <a:lnSpc>
                <a:spcPct val="100000"/>
              </a:lnSpc>
              <a:buClr>
                <a:srgbClr val="000000"/>
              </a:buClr>
              <a:buFont typeface="Arial"/>
              <a:buChar char="•"/>
              <a:tabLst>
                <a:tab algn="l" pos="0"/>
              </a:tabLst>
            </a:pPr>
            <a:r>
              <a:rPr b="0" lang="ru-RU" sz="2400" spc="-1" strike="noStrike">
                <a:solidFill>
                  <a:srgbClr val="000000"/>
                </a:solidFill>
                <a:latin typeface="Arial"/>
                <a:ea typeface="Times New Roman"/>
              </a:rPr>
              <a:t>может использоваться в задании 9.</a:t>
            </a:r>
            <a:endParaRPr b="0" lang="ru-RU" sz="2400" spc="-1" strike="noStrike">
              <a:solidFill>
                <a:srgbClr val="000000"/>
              </a:solidFill>
              <a:latin typeface="Arial"/>
            </a:endParaRPr>
          </a:p>
          <a:p>
            <a:pPr>
              <a:lnSpc>
                <a:spcPct val="100000"/>
              </a:lnSpc>
              <a:tabLst>
                <a:tab algn="l" pos="0"/>
              </a:tabLst>
            </a:pPr>
            <a:r>
              <a:rPr b="0" lang="ru-RU" sz="2400" spc="-1" strike="noStrike">
                <a:solidFill>
                  <a:srgbClr val="000000"/>
                </a:solidFill>
                <a:latin typeface="Arial"/>
                <a:ea typeface="Times New Roman"/>
              </a:rPr>
              <a:t> </a:t>
            </a:r>
            <a:endParaRPr b="0" lang="ru-RU" sz="2400" spc="-1" strike="noStrike">
              <a:solidFill>
                <a:srgbClr val="000000"/>
              </a:solidFill>
              <a:latin typeface="Arial"/>
            </a:endParaRPr>
          </a:p>
          <a:p>
            <a:pPr>
              <a:lnSpc>
                <a:spcPct val="100000"/>
              </a:lnSpc>
              <a:tabLst>
                <a:tab algn="l" pos="0"/>
              </a:tabLst>
            </a:pPr>
            <a:r>
              <a:rPr b="0" lang="ru-RU" sz="2400" spc="-1" strike="noStrike">
                <a:solidFill>
                  <a:srgbClr val="000000"/>
                </a:solidFill>
                <a:latin typeface="Arial"/>
                <a:ea typeface="Times New Roman"/>
              </a:rPr>
              <a:t>___________________________</a:t>
            </a:r>
            <a:endParaRPr b="0" lang="ru-RU" sz="2400" spc="-1" strike="noStrike">
              <a:solidFill>
                <a:srgbClr val="000000"/>
              </a:solidFill>
              <a:latin typeface="Arial"/>
            </a:endParaRPr>
          </a:p>
          <a:p>
            <a:pPr>
              <a:lnSpc>
                <a:spcPct val="100000"/>
              </a:lnSpc>
              <a:tabLst>
                <a:tab algn="l" pos="0"/>
              </a:tabLst>
            </a:pPr>
            <a:r>
              <a:rPr b="0" lang="ru-RU" sz="2400" spc="-1" strike="noStrike">
                <a:solidFill>
                  <a:srgbClr val="000000"/>
                </a:solidFill>
                <a:latin typeface="Arial"/>
                <a:ea typeface="Times New Roman"/>
              </a:rPr>
              <a:t>Границы между свободными словосочетаниями, фразеологизмами и «обнареченными» сочетаниями слов в современном русском языке подвижны.</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8"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 работе по приведению </a:t>
            </a:r>
            <a:br>
              <a:rPr sz="3200"/>
            </a:br>
            <a:r>
              <a:rPr b="1" lang="ru-RU" sz="3200" spc="-1" strike="noStrike">
                <a:solidFill>
                  <a:srgbClr val="003366"/>
                </a:solidFill>
                <a:latin typeface="Arial"/>
              </a:rPr>
              <a:t>КИМ в соответствие с…</a:t>
            </a:r>
            <a:endParaRPr b="0" lang="ru-RU" sz="3200" spc="-1" strike="noStrike">
              <a:solidFill>
                <a:srgbClr val="003366"/>
              </a:solidFill>
              <a:latin typeface="Arial"/>
            </a:endParaRPr>
          </a:p>
        </p:txBody>
      </p:sp>
      <p:sp>
        <p:nvSpPr>
          <p:cNvPr id="239" name="Прямоугольник 5"/>
          <p:cNvSpPr/>
          <p:nvPr/>
        </p:nvSpPr>
        <p:spPr>
          <a:xfrm>
            <a:off x="323640" y="1124640"/>
            <a:ext cx="8640720" cy="447876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Задание 9: представление в Навигаторе самостоятельной подготовки к ЕГЭ по русскому языку конечного списка корней с чередованием (мак//мок//моч; равн//ровн; …а(я)…//…им(ин)…).</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Задание 10: исключение иноязычных приставок типа «ультра», «дез», «транс» и проч. с точки зрения написания гласных и согласных в них; сохранение приставок «про», «пра», «прото»; сохранение «примыкающих» к орфограммам случаев (</a:t>
            </a:r>
            <a:r>
              <a:rPr b="0" i="1" lang="ru-RU" sz="2400" spc="-1" strike="noStrike">
                <a:solidFill>
                  <a:srgbClr val="000000"/>
                </a:solidFill>
                <a:latin typeface="Arial"/>
              </a:rPr>
              <a:t>президент, привет; взимать, спортинвентарь</a:t>
            </a:r>
            <a:r>
              <a:rPr b="0" lang="ru-RU" sz="2400" spc="-1" strike="noStrike">
                <a:solidFill>
                  <a:srgbClr val="000000"/>
                </a:solidFill>
                <a:latin typeface="Arial"/>
              </a:rPr>
              <a:t> и др.); исключение части устаревших слов вроде </a:t>
            </a:r>
            <a:r>
              <a:rPr b="0" i="1" lang="ru-RU" sz="2400" spc="-1" strike="noStrike">
                <a:solidFill>
                  <a:srgbClr val="000000"/>
                </a:solidFill>
                <a:latin typeface="Arial"/>
              </a:rPr>
              <a:t>подьячий</a:t>
            </a:r>
            <a:r>
              <a:rPr b="0" lang="ru-RU" sz="2400" spc="-1" strike="noStrike">
                <a:solidFill>
                  <a:srgbClr val="000000"/>
                </a:solidFill>
                <a:latin typeface="Arial"/>
              </a:rPr>
              <a:t>.     </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3" name="PlaceHolder 1"/>
          <p:cNvSpPr>
            <a:spLocks noGrp="1"/>
          </p:cNvSpPr>
          <p:nvPr>
            <p:ph type="title"/>
          </p:nvPr>
        </p:nvSpPr>
        <p:spPr>
          <a:xfrm>
            <a:off x="357480" y="-459360"/>
            <a:ext cx="8428320" cy="122436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1 апреля 2024 г.  </a:t>
            </a:r>
            <a:endParaRPr b="0" lang="ru-RU" sz="3200" spc="-1" strike="noStrike">
              <a:solidFill>
                <a:srgbClr val="003366"/>
              </a:solidFill>
              <a:latin typeface="Arial"/>
            </a:endParaRPr>
          </a:p>
        </p:txBody>
      </p:sp>
      <p:sp>
        <p:nvSpPr>
          <p:cNvPr id="94" name="PlaceHolder 2"/>
          <p:cNvSpPr>
            <a:spLocks noGrp="1"/>
          </p:cNvSpPr>
          <p:nvPr>
            <p:ph/>
          </p:nvPr>
        </p:nvSpPr>
        <p:spPr>
          <a:xfrm>
            <a:off x="154440" y="620640"/>
            <a:ext cx="8809560" cy="6048360"/>
          </a:xfrm>
          <a:prstGeom prst="rect">
            <a:avLst/>
          </a:prstGeom>
          <a:noFill/>
          <a:ln w="9360">
            <a:noFill/>
          </a:ln>
        </p:spPr>
        <p:txBody>
          <a:bodyPr numCol="1" spcCol="0" anchor="t">
            <a:noAutofit/>
          </a:bodyPr>
          <a:p>
            <a:pPr indent="0">
              <a:lnSpc>
                <a:spcPct val="100000"/>
              </a:lnSpc>
              <a:spcBef>
                <a:spcPts val="479"/>
              </a:spcBef>
              <a:buNone/>
              <a:tabLst>
                <a:tab algn="l" pos="0"/>
              </a:tabLst>
            </a:pPr>
            <a:r>
              <a:rPr b="0" lang="ru-RU" sz="2400" spc="-1" strike="noStrike">
                <a:solidFill>
                  <a:srgbClr val="000000"/>
                </a:solidFill>
                <a:latin typeface="Arial"/>
              </a:rPr>
              <a:t>Расширенное заседание Комитета Совета Федерации               по науке, образованию и культуре по вопросу                              «О совершенствовании механизмов проведения единого государственного экзамена»</a:t>
            </a:r>
            <a:endParaRPr b="0" lang="ru-RU" sz="2400" spc="-1" strike="noStrike">
              <a:solidFill>
                <a:srgbClr val="003366"/>
              </a:solidFill>
              <a:latin typeface="Arial"/>
            </a:endParaRPr>
          </a:p>
          <a:p>
            <a:pPr indent="0">
              <a:lnSpc>
                <a:spcPct val="100000"/>
              </a:lnSpc>
              <a:spcBef>
                <a:spcPts val="479"/>
              </a:spcBef>
              <a:buNone/>
              <a:tabLst>
                <a:tab algn="l" pos="0"/>
              </a:tabLst>
            </a:pPr>
            <a:r>
              <a:rPr b="0" lang="ru-RU" sz="2400" spc="-1" strike="noStrike">
                <a:solidFill>
                  <a:srgbClr val="000000"/>
                </a:solidFill>
                <a:latin typeface="Arial"/>
              </a:rPr>
              <a:t>4. Рекомендовать Минпросу, Рособрнадзору, ФИПИ: </a:t>
            </a:r>
            <a:endParaRPr b="0" lang="ru-RU" sz="2400" spc="-1" strike="noStrike">
              <a:solidFill>
                <a:srgbClr val="003366"/>
              </a:solidFill>
              <a:latin typeface="Arial"/>
            </a:endParaRPr>
          </a:p>
          <a:p>
            <a:pPr marL="285840" indent="-285840">
              <a:lnSpc>
                <a:spcPct val="100000"/>
              </a:lnSpc>
              <a:spcBef>
                <a:spcPts val="479"/>
              </a:spcBef>
              <a:buClr>
                <a:srgbClr val="003366"/>
              </a:buClr>
              <a:buSzPct val="75000"/>
              <a:buFont typeface="Wingdings" charset="2"/>
              <a:buChar char=""/>
              <a:tabLst>
                <a:tab algn="l" pos="0"/>
              </a:tabLst>
            </a:pPr>
            <a:r>
              <a:rPr b="0" lang="ru-RU" sz="2400" spc="-1" strike="noStrike">
                <a:solidFill>
                  <a:srgbClr val="000000"/>
                </a:solidFill>
                <a:latin typeface="Arial"/>
              </a:rPr>
              <a:t>подготовить предложения по совершенствованию механизмов разработки и утверждения используемых     при проведении ГИА КИМ, их структуры и содержания..;</a:t>
            </a:r>
            <a:endParaRPr b="0" lang="ru-RU" sz="2400" spc="-1" strike="noStrike">
              <a:solidFill>
                <a:srgbClr val="003366"/>
              </a:solidFill>
              <a:latin typeface="Arial"/>
            </a:endParaRPr>
          </a:p>
          <a:p>
            <a:pPr marL="285840" indent="-285840">
              <a:lnSpc>
                <a:spcPct val="100000"/>
              </a:lnSpc>
              <a:spcBef>
                <a:spcPts val="479"/>
              </a:spcBef>
              <a:buClr>
                <a:srgbClr val="003366"/>
              </a:buClr>
              <a:buSzPct val="75000"/>
              <a:buFont typeface="Wingdings" charset="2"/>
              <a:buChar char=""/>
              <a:tabLst>
                <a:tab algn="l" pos="0"/>
              </a:tabLst>
            </a:pPr>
            <a:r>
              <a:rPr b="0" lang="ru-RU" sz="2400" spc="-1" strike="noStrike">
                <a:solidFill>
                  <a:srgbClr val="000000"/>
                </a:solidFill>
                <a:latin typeface="Arial"/>
              </a:rPr>
              <a:t>реализовать меры, направленные на обеспечение </a:t>
            </a:r>
            <a:r>
              <a:rPr b="0" lang="ru-RU" sz="2400" spc="-1" strike="noStrike">
                <a:solidFill>
                  <a:srgbClr val="000000"/>
                </a:solidFill>
                <a:highlight>
                  <a:srgbClr val="ffff00"/>
                </a:highlight>
                <a:latin typeface="Arial"/>
              </a:rPr>
              <a:t>соответствия содержания школьных учебников</a:t>
            </a:r>
            <a:r>
              <a:rPr b="0" lang="ru-RU" sz="2400" spc="-1" strike="noStrike">
                <a:solidFill>
                  <a:srgbClr val="000000"/>
                </a:solidFill>
                <a:latin typeface="Arial"/>
              </a:rPr>
              <a:t>                       </a:t>
            </a:r>
            <a:r>
              <a:rPr b="0" lang="ru-RU" sz="2400" spc="-1" strike="noStrike">
                <a:solidFill>
                  <a:srgbClr val="000000"/>
                </a:solidFill>
                <a:highlight>
                  <a:srgbClr val="ffff00"/>
                </a:highlight>
                <a:latin typeface="Arial"/>
              </a:rPr>
              <a:t>и содержания экзаменационных заданий</a:t>
            </a:r>
            <a:r>
              <a:rPr b="0" lang="ru-RU" sz="2400" spc="-1" strike="noStrike">
                <a:solidFill>
                  <a:srgbClr val="000000"/>
                </a:solidFill>
                <a:latin typeface="Arial"/>
              </a:rPr>
              <a:t>...</a:t>
            </a:r>
            <a:endParaRPr b="0" lang="ru-RU" sz="2400" spc="-1" strike="noStrike">
              <a:solidFill>
                <a:srgbClr val="003366"/>
              </a:solidFill>
              <a:latin typeface="Arial"/>
            </a:endParaRPr>
          </a:p>
          <a:p>
            <a:pPr indent="0">
              <a:lnSpc>
                <a:spcPct val="100000"/>
              </a:lnSpc>
              <a:spcBef>
                <a:spcPts val="479"/>
              </a:spcBef>
              <a:buNone/>
              <a:tabLst>
                <a:tab algn="l" pos="0"/>
              </a:tabLst>
            </a:pPr>
            <a:endParaRPr b="0" lang="ru-RU" sz="2400" spc="-1" strike="noStrike">
              <a:solidFill>
                <a:srgbClr val="003366"/>
              </a:solidFill>
              <a:latin typeface="Arial"/>
            </a:endParaRPr>
          </a:p>
        </p:txBody>
      </p:sp>
    </p:spTree>
  </p:cSld>
  <mc:AlternateContent>
    <mc:Choice Requires="p14">
      <p:transition p14:dur="10">
        <p:fade/>
      </p:transition>
    </mc:Choice>
    <mc:Fallback>
      <p:transition>
        <p:fade/>
      </p:transition>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0"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 работе по приведению </a:t>
            </a:r>
            <a:br>
              <a:rPr sz="3200"/>
            </a:br>
            <a:r>
              <a:rPr b="1" lang="ru-RU" sz="3200" spc="-1" strike="noStrike">
                <a:solidFill>
                  <a:srgbClr val="003366"/>
                </a:solidFill>
                <a:latin typeface="Arial"/>
              </a:rPr>
              <a:t>КИМ в соответствие с…</a:t>
            </a:r>
            <a:endParaRPr b="0" lang="ru-RU" sz="3200" spc="-1" strike="noStrike">
              <a:solidFill>
                <a:srgbClr val="003366"/>
              </a:solidFill>
              <a:latin typeface="Arial"/>
            </a:endParaRPr>
          </a:p>
        </p:txBody>
      </p:sp>
      <p:sp>
        <p:nvSpPr>
          <p:cNvPr id="241" name="Прямоугольник 5"/>
          <p:cNvSpPr/>
          <p:nvPr/>
        </p:nvSpPr>
        <p:spPr>
          <a:xfrm>
            <a:off x="323640" y="1124640"/>
            <a:ext cx="8640720" cy="374724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Задание 11: исключение имён прилагательных                     на </a:t>
            </a:r>
            <a:r>
              <a:rPr b="0" i="1" lang="ru-RU" sz="2400" spc="-1" strike="noStrike">
                <a:solidFill>
                  <a:srgbClr val="000000"/>
                </a:solidFill>
                <a:latin typeface="Arial"/>
              </a:rPr>
              <a:t>-енский, -инский</a:t>
            </a:r>
            <a:r>
              <a:rPr b="0" lang="ru-RU" sz="2400" spc="-1" strike="noStrike">
                <a:solidFill>
                  <a:srgbClr val="000000"/>
                </a:solidFill>
                <a:latin typeface="Arial"/>
              </a:rPr>
              <a:t>; исключение глаголов типа </a:t>
            </a:r>
            <a:r>
              <a:rPr b="0" i="1" lang="ru-RU" sz="2400" spc="-1" strike="noStrike">
                <a:solidFill>
                  <a:srgbClr val="000000"/>
                </a:solidFill>
                <a:latin typeface="Arial"/>
              </a:rPr>
              <a:t>лед..нить, воодуш..вить</a:t>
            </a:r>
            <a:r>
              <a:rPr b="0" lang="ru-RU" sz="2400" spc="-1" strike="noStrike">
                <a:solidFill>
                  <a:srgbClr val="000000"/>
                </a:solidFill>
                <a:latin typeface="Arial"/>
              </a:rPr>
              <a:t>; сохранение глаголов                        с приставками </a:t>
            </a:r>
            <a:r>
              <a:rPr b="0" i="1" lang="ru-RU" sz="2400" spc="-1" strike="noStrike">
                <a:solidFill>
                  <a:srgbClr val="000000"/>
                </a:solidFill>
                <a:latin typeface="Arial"/>
              </a:rPr>
              <a:t>обез-, обес-</a:t>
            </a:r>
            <a:r>
              <a:rPr b="0" lang="ru-RU" sz="2400" spc="-1" strike="noStrike">
                <a:solidFill>
                  <a:srgbClr val="000000"/>
                </a:solidFill>
                <a:latin typeface="Arial"/>
              </a:rPr>
              <a:t>; сохранение глаголов ограниченного количества типа </a:t>
            </a:r>
            <a:r>
              <a:rPr b="0" i="1" lang="ru-RU" sz="2400" spc="-1" strike="noStrike">
                <a:solidFill>
                  <a:srgbClr val="000000"/>
                </a:solidFill>
                <a:latin typeface="Arial"/>
              </a:rPr>
              <a:t>продлевать, затмевать, застревать, обуревать</a:t>
            </a:r>
            <a:r>
              <a:rPr b="0" lang="ru-RU" sz="2400" spc="-1" strike="noStrike">
                <a:solidFill>
                  <a:srgbClr val="000000"/>
                </a:solidFill>
                <a:latin typeface="Arial"/>
              </a:rPr>
              <a:t> и др.    </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Задание 12: сохранение слов ограниченного количества типа </a:t>
            </a:r>
            <a:r>
              <a:rPr b="0" i="1" lang="ru-RU" sz="2400" spc="-1" strike="noStrike">
                <a:solidFill>
                  <a:srgbClr val="000000"/>
                </a:solidFill>
                <a:latin typeface="Arial"/>
              </a:rPr>
              <a:t>неприемлемый, неотъемлемый, незыблемый, (не)движимый, брезжущий </a:t>
            </a:r>
            <a:r>
              <a:rPr b="0" lang="ru-RU" sz="2400" spc="-1" strike="noStrike">
                <a:solidFill>
                  <a:srgbClr val="000000"/>
                </a:solidFill>
                <a:latin typeface="Arial"/>
              </a:rPr>
              <a:t>и др. </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2" name="PlaceHolder 1"/>
          <p:cNvSpPr>
            <a:spLocks noGrp="1"/>
          </p:cNvSpPr>
          <p:nvPr>
            <p:ph type="title"/>
          </p:nvPr>
        </p:nvSpPr>
        <p:spPr>
          <a:xfrm>
            <a:off x="357480" y="116640"/>
            <a:ext cx="8428320" cy="107964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«Примыкающие» к орфограммам слова, «блуждающие» слова</a:t>
            </a:r>
            <a:endParaRPr b="0" lang="ru-RU" sz="3200" spc="-1" strike="noStrike">
              <a:solidFill>
                <a:srgbClr val="003366"/>
              </a:solidFill>
              <a:latin typeface="Arial"/>
            </a:endParaRPr>
          </a:p>
        </p:txBody>
      </p:sp>
      <p:sp>
        <p:nvSpPr>
          <p:cNvPr id="243" name="Прямоугольник 5"/>
          <p:cNvSpPr/>
          <p:nvPr/>
        </p:nvSpPr>
        <p:spPr>
          <a:xfrm>
            <a:off x="391680" y="1484640"/>
            <a:ext cx="8640720" cy="264996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Из школьной практики: мягкий знак на конце слов после шипящих (дочь, мяч, рощ… </a:t>
            </a:r>
            <a:r>
              <a:rPr b="0" lang="ru-RU" sz="2400" spc="-1" strike="noStrike">
                <a:solidFill>
                  <a:srgbClr val="000000"/>
                </a:solidFill>
                <a:highlight>
                  <a:srgbClr val="ff0000"/>
                </a:highlight>
                <a:latin typeface="Arial"/>
              </a:rPr>
              <a:t>тысяч, наш</a:t>
            </a:r>
            <a:r>
              <a:rPr b="0" lang="ru-RU" sz="2400" spc="-1" strike="noStrike">
                <a:solidFill>
                  <a:srgbClr val="000000"/>
                </a:solidFill>
                <a:latin typeface="Arial"/>
              </a:rPr>
              <a:t>). </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Из практики ЕГЭ: буквы О-Ё-Е после шипящих (</a:t>
            </a:r>
            <a:r>
              <a:rPr b="0" lang="ru-RU" sz="2400" spc="-1" strike="noStrike">
                <a:solidFill>
                  <a:srgbClr val="000000"/>
                </a:solidFill>
                <a:highlight>
                  <a:srgbClr val="00ff00"/>
                </a:highlight>
                <a:latin typeface="Arial"/>
              </a:rPr>
              <a:t>чащоба, трещотка, ещё ???</a:t>
            </a:r>
            <a:r>
              <a:rPr b="0" lang="ru-RU" sz="2400" spc="-1" strike="noStrike">
                <a:solidFill>
                  <a:srgbClr val="000000"/>
                </a:solidFill>
                <a:latin typeface="Arial"/>
              </a:rPr>
              <a:t>).</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Из практики ЕГЭ: </a:t>
            </a:r>
            <a:r>
              <a:rPr b="0" lang="ru-RU" sz="2400" spc="-1" strike="noStrike">
                <a:solidFill>
                  <a:srgbClr val="000000"/>
                </a:solidFill>
                <a:highlight>
                  <a:srgbClr val="00ff00"/>
                </a:highlight>
                <a:latin typeface="Arial"/>
              </a:rPr>
              <a:t>анте..а, сте..а ???</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4" name="PlaceHolder 1"/>
          <p:cNvSpPr>
            <a:spLocks noGrp="1"/>
          </p:cNvSpPr>
          <p:nvPr>
            <p:ph type="title"/>
          </p:nvPr>
        </p:nvSpPr>
        <p:spPr>
          <a:xfrm>
            <a:off x="357480" y="116640"/>
            <a:ext cx="8428320" cy="107964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 роли «скобочного» контекста </a:t>
            </a:r>
            <a:br>
              <a:rPr sz="3200"/>
            </a:br>
            <a:r>
              <a:rPr b="1" lang="ru-RU" sz="3200" spc="-1" strike="noStrike">
                <a:solidFill>
                  <a:srgbClr val="003366"/>
                </a:solidFill>
                <a:latin typeface="Arial"/>
              </a:rPr>
              <a:t>для заданий 9–12</a:t>
            </a:r>
            <a:endParaRPr b="0" lang="ru-RU" sz="3200" spc="-1" strike="noStrike">
              <a:solidFill>
                <a:srgbClr val="003366"/>
              </a:solidFill>
              <a:latin typeface="Arial"/>
            </a:endParaRPr>
          </a:p>
        </p:txBody>
      </p:sp>
      <p:sp>
        <p:nvSpPr>
          <p:cNvPr id="245" name="Прямоугольник 5"/>
          <p:cNvSpPr/>
          <p:nvPr/>
        </p:nvSpPr>
        <p:spPr>
          <a:xfrm>
            <a:off x="179640" y="1484640"/>
            <a:ext cx="8852760" cy="411300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Задание 9: </a:t>
            </a:r>
            <a:r>
              <a:rPr b="0" i="1" lang="ru-RU" sz="2400" spc="-1" strike="noStrike">
                <a:solidFill>
                  <a:srgbClr val="000000"/>
                </a:solidFill>
                <a:latin typeface="Arial"/>
              </a:rPr>
              <a:t>пос..дел (рядом) → (недолго) пос..дел (рядом на скамейке); (рекламная) к..мпания → (предвыборная) к..мпания. </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Задание 10: </a:t>
            </a:r>
            <a:r>
              <a:rPr b="0" i="1" lang="ru-RU" sz="2400" spc="-1" strike="noStrike">
                <a:solidFill>
                  <a:srgbClr val="000000"/>
                </a:solidFill>
                <a:latin typeface="Arial"/>
              </a:rPr>
              <a:t>пр..бить (гвоздь) → пр..бить (гвоздём) → пр..бить (гвоздём к стене); непр..ступная (крепость) → непр..ступная (скала)</a:t>
            </a:r>
            <a:r>
              <a:rPr b="0" lang="ru-RU" sz="2400" spc="-1" strike="noStrike">
                <a:solidFill>
                  <a:srgbClr val="000000"/>
                </a:solidFill>
                <a:latin typeface="Arial"/>
              </a:rPr>
              <a:t>.</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Задание 11: </a:t>
            </a:r>
            <a:r>
              <a:rPr b="0" i="1" lang="ru-RU" sz="2400" spc="-1" strike="noStrike">
                <a:solidFill>
                  <a:srgbClr val="000000"/>
                </a:solidFill>
                <a:latin typeface="Arial"/>
              </a:rPr>
              <a:t>(улицы) обезлюд..ли → (улица) обезлюд..ла.</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Задание 12: </a:t>
            </a:r>
            <a:r>
              <a:rPr b="0" i="1" lang="ru-RU" sz="2400" spc="-1" strike="noStrike">
                <a:solidFill>
                  <a:srgbClr val="000000"/>
                </a:solidFill>
                <a:latin typeface="Arial"/>
              </a:rPr>
              <a:t>(звёзды) блещ..т.</a:t>
            </a:r>
            <a:r>
              <a:rPr b="0" lang="ru-RU" sz="2400" spc="-1" strike="noStrike">
                <a:solidFill>
                  <a:srgbClr val="000000"/>
                </a:solidFill>
                <a:latin typeface="Arial"/>
              </a:rPr>
              <a:t> </a:t>
            </a:r>
            <a:r>
              <a:rPr b="0" i="1" lang="ru-RU" sz="2400" spc="-1" strike="noStrike">
                <a:solidFill>
                  <a:srgbClr val="000000"/>
                </a:solidFill>
                <a:latin typeface="Arial"/>
              </a:rPr>
              <a:t> </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6"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 работе по приведению </a:t>
            </a:r>
            <a:br>
              <a:rPr sz="3200"/>
            </a:br>
            <a:r>
              <a:rPr b="1" lang="ru-RU" sz="3200" spc="-1" strike="noStrike">
                <a:solidFill>
                  <a:srgbClr val="003366"/>
                </a:solidFill>
                <a:latin typeface="Arial"/>
              </a:rPr>
              <a:t>КИМ в соответствие с…</a:t>
            </a:r>
            <a:endParaRPr b="0" lang="ru-RU" sz="3200" spc="-1" strike="noStrike">
              <a:solidFill>
                <a:srgbClr val="003366"/>
              </a:solidFill>
              <a:latin typeface="Arial"/>
            </a:endParaRPr>
          </a:p>
        </p:txBody>
      </p:sp>
      <p:sp>
        <p:nvSpPr>
          <p:cNvPr id="247" name="Прямоугольник 5"/>
          <p:cNvSpPr/>
          <p:nvPr/>
        </p:nvSpPr>
        <p:spPr>
          <a:xfrm>
            <a:off x="323640" y="1124640"/>
            <a:ext cx="8640720" cy="566748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В задании 3 постепенный переход к более структурированному подходу к формулировкам.                 Все новые задания в учебных пособиях издательства «Экзамен» созданы по одному и тому же лекалу.  </a:t>
            </a:r>
            <a:endParaRPr b="0" lang="ru-RU" sz="2400" spc="-1" strike="noStrike">
              <a:solidFill>
                <a:srgbClr val="000000"/>
              </a:solidFill>
              <a:latin typeface="Arial"/>
            </a:endParaRPr>
          </a:p>
          <a:p>
            <a:pPr>
              <a:lnSpc>
                <a:spcPct val="100000"/>
              </a:lnSpc>
            </a:pPr>
            <a:r>
              <a:rPr b="0" lang="ru-RU" sz="1800" spc="-1" strike="noStrike">
                <a:solidFill>
                  <a:srgbClr val="000000"/>
                </a:solidFill>
                <a:latin typeface="Arial"/>
              </a:rPr>
              <a:t>Употребление вместо термина «фрагмент текста» термина «текст».</a:t>
            </a:r>
            <a:endParaRPr b="0" lang="ru-RU" sz="1800" spc="-1" strike="noStrike">
              <a:solidFill>
                <a:srgbClr val="000000"/>
              </a:solidFill>
              <a:latin typeface="Arial"/>
            </a:endParaRPr>
          </a:p>
          <a:p>
            <a:pPr>
              <a:lnSpc>
                <a:spcPct val="100000"/>
              </a:lnSpc>
            </a:pPr>
            <a:r>
              <a:rPr b="0" i="1" lang="ru-RU" sz="1800" spc="-1" strike="noStrike">
                <a:solidFill>
                  <a:srgbClr val="000000"/>
                </a:solidFill>
                <a:latin typeface="Arial"/>
              </a:rPr>
              <a:t>По 1-3 примерам разными способами (номера абзацев, предложений, цитаты, пересказ).</a:t>
            </a:r>
            <a:endParaRPr b="0" lang="ru-RU" sz="1800" spc="-1" strike="noStrike">
              <a:solidFill>
                <a:srgbClr val="000000"/>
              </a:solidFill>
              <a:latin typeface="Arial"/>
            </a:endParaRPr>
          </a:p>
          <a:p>
            <a:pPr marL="540000" indent="-343080">
              <a:lnSpc>
                <a:spcPct val="100000"/>
              </a:lnSpc>
              <a:buClr>
                <a:srgbClr val="000000"/>
              </a:buClr>
              <a:buFont typeface="Wingdings" charset="2"/>
              <a:buChar char=""/>
            </a:pPr>
            <a:r>
              <a:rPr b="0" i="1" lang="ru-RU" sz="1800" spc="-1" strike="noStrike">
                <a:solidFill>
                  <a:srgbClr val="000000"/>
                </a:solidFill>
                <a:latin typeface="Arial"/>
              </a:rPr>
              <a:t>Утверждение 1. Текст написан в научном стиле; цель автора – …             (с выходом на конкретное содержание текста). = задание 22(23)</a:t>
            </a:r>
            <a:endParaRPr b="0" lang="ru-RU" sz="1800" spc="-1" strike="noStrike">
              <a:solidFill>
                <a:srgbClr val="000000"/>
              </a:solidFill>
              <a:latin typeface="Arial"/>
            </a:endParaRPr>
          </a:p>
          <a:p>
            <a:pPr marL="540000" indent="-343080">
              <a:lnSpc>
                <a:spcPct val="100000"/>
              </a:lnSpc>
              <a:buClr>
                <a:srgbClr val="000000"/>
              </a:buClr>
              <a:buFont typeface="Wingdings" charset="2"/>
              <a:buChar char=""/>
            </a:pPr>
            <a:r>
              <a:rPr b="0" i="1" lang="ru-RU" sz="1800" spc="-1" strike="noStrike">
                <a:solidFill>
                  <a:srgbClr val="000000"/>
                </a:solidFill>
                <a:latin typeface="Arial"/>
              </a:rPr>
              <a:t>Утверждение 2. Жанр текста, его композиция, тип речи (основной или в конкретных фрагментах), логико-смысловые отношения в тексте. = задание 23(24)</a:t>
            </a:r>
            <a:endParaRPr b="0" lang="ru-RU" sz="1800" spc="-1" strike="noStrike">
              <a:solidFill>
                <a:srgbClr val="000000"/>
              </a:solidFill>
              <a:latin typeface="Arial"/>
            </a:endParaRPr>
          </a:p>
          <a:p>
            <a:pPr marL="540000" indent="-343080">
              <a:lnSpc>
                <a:spcPct val="100000"/>
              </a:lnSpc>
              <a:buClr>
                <a:srgbClr val="000000"/>
              </a:buClr>
              <a:buFont typeface="Wingdings" charset="2"/>
              <a:buChar char=""/>
            </a:pPr>
            <a:r>
              <a:rPr b="0" i="1" lang="ru-RU" sz="1800" spc="-1" strike="noStrike">
                <a:solidFill>
                  <a:srgbClr val="000000"/>
                </a:solidFill>
                <a:latin typeface="Arial"/>
              </a:rPr>
              <a:t>Утверждение 3. Характеристика лексических особенностей текста. = задание 24(25)</a:t>
            </a:r>
            <a:endParaRPr b="0" lang="ru-RU" sz="1800" spc="-1" strike="noStrike">
              <a:solidFill>
                <a:srgbClr val="000000"/>
              </a:solidFill>
              <a:latin typeface="Arial"/>
            </a:endParaRPr>
          </a:p>
          <a:p>
            <a:pPr marL="540000" indent="-343080">
              <a:lnSpc>
                <a:spcPct val="100000"/>
              </a:lnSpc>
              <a:buClr>
                <a:srgbClr val="000000"/>
              </a:buClr>
              <a:buFont typeface="Wingdings" charset="2"/>
              <a:buChar char=""/>
            </a:pPr>
            <a:r>
              <a:rPr b="0" i="1" lang="ru-RU" sz="1800" spc="-1" strike="noStrike">
                <a:solidFill>
                  <a:srgbClr val="000000"/>
                </a:solidFill>
                <a:latin typeface="Arial"/>
              </a:rPr>
              <a:t>Утверждение 4. Характеристика морфологических и/или синтаксических особенностей текста. = прежнее задание 26</a:t>
            </a:r>
            <a:endParaRPr b="0" lang="ru-RU" sz="1800" spc="-1" strike="noStrike">
              <a:solidFill>
                <a:srgbClr val="000000"/>
              </a:solidFill>
              <a:latin typeface="Arial"/>
            </a:endParaRPr>
          </a:p>
          <a:p>
            <a:pPr marL="540000" indent="-343080">
              <a:lnSpc>
                <a:spcPct val="100000"/>
              </a:lnSpc>
              <a:buClr>
                <a:srgbClr val="000000"/>
              </a:buClr>
              <a:buFont typeface="Wingdings" charset="2"/>
              <a:buChar char=""/>
            </a:pPr>
            <a:r>
              <a:rPr b="0" i="1" lang="ru-RU" sz="1800" spc="-1" strike="noStrike">
                <a:solidFill>
                  <a:srgbClr val="000000"/>
                </a:solidFill>
                <a:latin typeface="Arial"/>
              </a:rPr>
              <a:t>Утверждение 5. Характеристика изобразительно-выразительных средств текста с выходом на их функцию. = прежнее задание 26, нынешнее задание 22</a:t>
            </a:r>
            <a:endParaRPr b="0" lang="ru-RU" sz="18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8"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 работе по приведению </a:t>
            </a:r>
            <a:br>
              <a:rPr sz="3200"/>
            </a:br>
            <a:r>
              <a:rPr b="1" lang="ru-RU" sz="3200" spc="-1" strike="noStrike">
                <a:solidFill>
                  <a:srgbClr val="003366"/>
                </a:solidFill>
                <a:latin typeface="Arial"/>
              </a:rPr>
              <a:t>КИМ в соответствие с…</a:t>
            </a:r>
            <a:endParaRPr b="0" lang="ru-RU" sz="3200" spc="-1" strike="noStrike">
              <a:solidFill>
                <a:srgbClr val="003366"/>
              </a:solidFill>
              <a:latin typeface="Arial"/>
            </a:endParaRPr>
          </a:p>
        </p:txBody>
      </p:sp>
      <p:sp>
        <p:nvSpPr>
          <p:cNvPr id="249" name="Прямоугольник 5"/>
          <p:cNvSpPr/>
          <p:nvPr/>
        </p:nvSpPr>
        <p:spPr>
          <a:xfrm>
            <a:off x="323640" y="1124640"/>
            <a:ext cx="8640720" cy="447876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В задании 8 такой вид грамматической ошибки,                    как неправильное употребление падежной формы существительного с предлогом, представлен в новой, обобщённой формулировке «неправильное употребление падежной (предложно-падежной) формы управляемого слова», соответствующей требованиям ФОП СОО и предполагающей более широкий охват языковых явлений. </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a:p>
            <a:pPr>
              <a:lnSpc>
                <a:spcPct val="100000"/>
              </a:lnSpc>
            </a:pPr>
            <a:r>
              <a:rPr b="0" i="1" lang="ru-RU" sz="2400" spc="-1" strike="noStrike">
                <a:solidFill>
                  <a:srgbClr val="000000"/>
                </a:solidFill>
                <a:latin typeface="Arial"/>
              </a:rPr>
              <a:t>Согласно договора, по приезду; заведующий библиотеки, характерный мне, свойственный для нас, отзыв                    на книгу, рецензия о статье… </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0"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 работе по приведению </a:t>
            </a:r>
            <a:br>
              <a:rPr sz="3200"/>
            </a:br>
            <a:r>
              <a:rPr b="1" lang="ru-RU" sz="3200" spc="-1" strike="noStrike">
                <a:solidFill>
                  <a:srgbClr val="003366"/>
                </a:solidFill>
                <a:latin typeface="Arial"/>
              </a:rPr>
              <a:t>КИМ в соответствие с…</a:t>
            </a:r>
            <a:endParaRPr b="0" lang="ru-RU" sz="3200" spc="-1" strike="noStrike">
              <a:solidFill>
                <a:srgbClr val="003366"/>
              </a:solidFill>
              <a:latin typeface="Arial"/>
            </a:endParaRPr>
          </a:p>
        </p:txBody>
      </p:sp>
      <p:sp>
        <p:nvSpPr>
          <p:cNvPr id="251" name="Прямоугольник 5"/>
          <p:cNvSpPr/>
          <p:nvPr/>
        </p:nvSpPr>
        <p:spPr>
          <a:xfrm>
            <a:off x="323640" y="1124640"/>
            <a:ext cx="8640720" cy="191844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Задание 8: представление в Навигаторе самостоятельной подготовки к ЕГЭ по русскому языку списка используемых несклоняемых имён существительных, в том числе аббревиатур (</a:t>
            </a:r>
            <a:r>
              <a:rPr b="0" i="1" lang="ru-RU" sz="2400" spc="-1" strike="noStrike">
                <a:solidFill>
                  <a:srgbClr val="000000"/>
                </a:solidFill>
                <a:latin typeface="Arial"/>
              </a:rPr>
              <a:t>Сочи, Баку, СНГ, ГАИ</a:t>
            </a:r>
            <a:r>
              <a:rPr b="0" lang="ru-RU" sz="2400" spc="-1" strike="noStrike">
                <a:solidFill>
                  <a:srgbClr val="000000"/>
                </a:solidFill>
                <a:latin typeface="Arial"/>
              </a:rPr>
              <a:t>…).</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2"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Отдельные уточнения </a:t>
            </a:r>
            <a:br>
              <a:rPr sz="3200"/>
            </a:br>
            <a:r>
              <a:rPr b="1" lang="ru-RU" sz="3200" spc="-1" strike="noStrike">
                <a:solidFill>
                  <a:srgbClr val="003366"/>
                </a:solidFill>
                <a:latin typeface="Arial"/>
              </a:rPr>
              <a:t>в формулировках заданий</a:t>
            </a:r>
            <a:endParaRPr b="0" lang="ru-RU" sz="3200" spc="-1" strike="noStrike">
              <a:solidFill>
                <a:srgbClr val="003366"/>
              </a:solidFill>
              <a:latin typeface="Arial"/>
            </a:endParaRPr>
          </a:p>
        </p:txBody>
      </p:sp>
      <p:sp>
        <p:nvSpPr>
          <p:cNvPr id="253" name="Прямоугольник 5"/>
          <p:cNvSpPr/>
          <p:nvPr/>
        </p:nvSpPr>
        <p:spPr>
          <a:xfrm>
            <a:off x="323640" y="1124640"/>
            <a:ext cx="8640720" cy="264996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В задании 5 добавлено как обязательное требование при записи ответа соблюдать нормы современного русского литературного языка.</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В задании 6 добавлено как обязательное требование при замене слова подбирать такое, которое было бы близким по значению к употребленному неверно слову.</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p:txBody>
      </p:sp>
      <p:pic>
        <p:nvPicPr>
          <p:cNvPr id="254" name="Рисунок 2" descr=""/>
          <p:cNvPicPr/>
          <p:nvPr/>
        </p:nvPicPr>
        <p:blipFill>
          <a:blip r:embed="rId1"/>
          <a:srcRect l="54719" t="45795" r="10624" b="33197"/>
          <a:stretch/>
        </p:blipFill>
        <p:spPr>
          <a:xfrm>
            <a:off x="864360" y="3645000"/>
            <a:ext cx="7854120" cy="267732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5"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Отдельные уточнения </a:t>
            </a:r>
            <a:br>
              <a:rPr sz="3200"/>
            </a:br>
            <a:r>
              <a:rPr b="1" lang="ru-RU" sz="3200" spc="-1" strike="noStrike">
                <a:solidFill>
                  <a:srgbClr val="003366"/>
                </a:solidFill>
                <a:latin typeface="Arial"/>
              </a:rPr>
              <a:t>в формулировках заданий</a:t>
            </a:r>
            <a:endParaRPr b="0" lang="ru-RU" sz="3200" spc="-1" strike="noStrike">
              <a:solidFill>
                <a:srgbClr val="003366"/>
              </a:solidFill>
              <a:latin typeface="Arial"/>
            </a:endParaRPr>
          </a:p>
        </p:txBody>
      </p:sp>
      <p:sp>
        <p:nvSpPr>
          <p:cNvPr id="256" name="Прямоугольник 5"/>
          <p:cNvSpPr/>
          <p:nvPr/>
        </p:nvSpPr>
        <p:spPr>
          <a:xfrm>
            <a:off x="323640" y="1124640"/>
            <a:ext cx="8640720" cy="155268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Единообразно представлены задания 15, 17–20                   вне зависимости от количества ответов и количества предложений в данном языковом материале. </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p:txBody>
      </p:sp>
      <p:pic>
        <p:nvPicPr>
          <p:cNvPr id="257" name="Рисунок 6" descr=""/>
          <p:cNvPicPr/>
          <p:nvPr/>
        </p:nvPicPr>
        <p:blipFill>
          <a:blip r:embed="rId1"/>
          <a:srcRect l="9049" t="36686" r="53096" b="49501"/>
          <a:stretch/>
        </p:blipFill>
        <p:spPr>
          <a:xfrm>
            <a:off x="1876680" y="2318040"/>
            <a:ext cx="5390640" cy="1105560"/>
          </a:xfrm>
          <a:prstGeom prst="rect">
            <a:avLst/>
          </a:prstGeom>
          <a:ln w="0">
            <a:noFill/>
          </a:ln>
        </p:spPr>
      </p:pic>
      <p:pic>
        <p:nvPicPr>
          <p:cNvPr id="258" name="Рисунок 8" descr=""/>
          <p:cNvPicPr/>
          <p:nvPr/>
        </p:nvPicPr>
        <p:blipFill>
          <a:blip r:embed="rId2"/>
          <a:srcRect l="51569" t="28997" r="9837" b="26198"/>
          <a:stretch/>
        </p:blipFill>
        <p:spPr>
          <a:xfrm>
            <a:off x="1921320" y="3482640"/>
            <a:ext cx="5232960" cy="3417480"/>
          </a:xfrm>
          <a:prstGeom prst="rect">
            <a:avLst/>
          </a:prstGeom>
          <a:ln w="0">
            <a:noFill/>
          </a:ln>
        </p:spPr>
      </p:pic>
      <p:pic>
        <p:nvPicPr>
          <p:cNvPr id="259" name="Picture 2" descr="Picture background"/>
          <p:cNvPicPr/>
          <p:nvPr/>
        </p:nvPicPr>
        <p:blipFill>
          <a:blip r:embed="rId3"/>
          <a:stretch/>
        </p:blipFill>
        <p:spPr>
          <a:xfrm>
            <a:off x="899640" y="5517360"/>
            <a:ext cx="1216080" cy="119124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0"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Отдельные уточнения </a:t>
            </a:r>
            <a:br>
              <a:rPr sz="3200"/>
            </a:br>
            <a:r>
              <a:rPr b="1" lang="ru-RU" sz="3200" spc="-1" strike="noStrike">
                <a:solidFill>
                  <a:srgbClr val="003366"/>
                </a:solidFill>
                <a:latin typeface="Arial"/>
              </a:rPr>
              <a:t>в формулировках заданий</a:t>
            </a:r>
            <a:endParaRPr b="0" lang="ru-RU" sz="3200" spc="-1" strike="noStrike">
              <a:solidFill>
                <a:srgbClr val="003366"/>
              </a:solidFill>
              <a:latin typeface="Arial"/>
            </a:endParaRPr>
          </a:p>
        </p:txBody>
      </p:sp>
      <p:sp>
        <p:nvSpPr>
          <p:cNvPr id="261" name="Прямоугольник 5"/>
          <p:cNvSpPr/>
          <p:nvPr/>
        </p:nvSpPr>
        <p:spPr>
          <a:xfrm>
            <a:off x="323640" y="1124640"/>
            <a:ext cx="8640720" cy="264996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Из формулировки пунктуационных заданий 16–20 исключена преамбула «Расставьте знаки препинания»: предполагается, что данное учебное действие – это внутренний, естественный процесс, который                         не подвергается контролю и осуществляется как само собой разумеющееся. Кроме того, исключено слово «все».</a:t>
            </a:r>
            <a:endParaRPr b="0" lang="ru-RU" sz="2400" spc="-1" strike="noStrike">
              <a:solidFill>
                <a:srgbClr val="000000"/>
              </a:solidFill>
              <a:latin typeface="Arial"/>
            </a:endParaRPr>
          </a:p>
        </p:txBody>
      </p:sp>
      <p:pic>
        <p:nvPicPr>
          <p:cNvPr id="262" name="Рисунок 2" descr=""/>
          <p:cNvPicPr/>
          <p:nvPr/>
        </p:nvPicPr>
        <p:blipFill>
          <a:blip r:embed="rId1"/>
          <a:srcRect l="51569" t="37396" r="9837" b="31797"/>
          <a:stretch/>
        </p:blipFill>
        <p:spPr>
          <a:xfrm>
            <a:off x="1187640" y="3723480"/>
            <a:ext cx="6981120" cy="313416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3"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Отдельные уточнения </a:t>
            </a:r>
            <a:br>
              <a:rPr sz="3200"/>
            </a:br>
            <a:r>
              <a:rPr b="1" lang="ru-RU" sz="3200" spc="-1" strike="noStrike">
                <a:solidFill>
                  <a:srgbClr val="003366"/>
                </a:solidFill>
                <a:latin typeface="Arial"/>
              </a:rPr>
              <a:t>в формулировках заданий</a:t>
            </a:r>
            <a:endParaRPr b="0" lang="ru-RU" sz="3200" spc="-1" strike="noStrike">
              <a:solidFill>
                <a:srgbClr val="003366"/>
              </a:solidFill>
              <a:latin typeface="Arial"/>
            </a:endParaRPr>
          </a:p>
        </p:txBody>
      </p:sp>
      <p:sp>
        <p:nvSpPr>
          <p:cNvPr id="264" name="Прямоугольник 5"/>
          <p:cNvSpPr/>
          <p:nvPr/>
        </p:nvSpPr>
        <p:spPr>
          <a:xfrm>
            <a:off x="323640" y="1124640"/>
            <a:ext cx="8640720" cy="155268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В формулировке задания 25(26) последовательно              не будет использоваться слово «только». При этом единообразно будет использоваться сочетание форм(ы) слов(а). </a:t>
            </a:r>
            <a:endParaRPr b="0" lang="ru-RU" sz="2400" spc="-1" strike="noStrike">
              <a:solidFill>
                <a:srgbClr val="000000"/>
              </a:solidFill>
              <a:latin typeface="Arial"/>
            </a:endParaRPr>
          </a:p>
        </p:txBody>
      </p:sp>
      <p:pic>
        <p:nvPicPr>
          <p:cNvPr id="265" name="Рисунок 3" descr=""/>
          <p:cNvPicPr/>
          <p:nvPr/>
        </p:nvPicPr>
        <p:blipFill>
          <a:blip r:embed="rId1"/>
          <a:srcRect l="9049" t="63990" r="52356" b="20598"/>
          <a:stretch/>
        </p:blipFill>
        <p:spPr>
          <a:xfrm>
            <a:off x="241560" y="3191400"/>
            <a:ext cx="8660160" cy="194400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5" name="PlaceHolder 1"/>
          <p:cNvSpPr>
            <a:spLocks noGrp="1"/>
          </p:cNvSpPr>
          <p:nvPr>
            <p:ph type="title"/>
          </p:nvPr>
        </p:nvSpPr>
        <p:spPr>
          <a:xfrm>
            <a:off x="357480" y="-459360"/>
            <a:ext cx="8428320" cy="122436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26–30 августа 2024 г. </a:t>
            </a:r>
            <a:endParaRPr b="0" lang="ru-RU" sz="3200" spc="-1" strike="noStrike">
              <a:solidFill>
                <a:srgbClr val="003366"/>
              </a:solidFill>
              <a:latin typeface="Arial"/>
            </a:endParaRPr>
          </a:p>
        </p:txBody>
      </p:sp>
      <p:sp>
        <p:nvSpPr>
          <p:cNvPr id="96" name="PlaceHolder 2"/>
          <p:cNvSpPr>
            <a:spLocks noGrp="1"/>
          </p:cNvSpPr>
          <p:nvPr>
            <p:ph/>
          </p:nvPr>
        </p:nvSpPr>
        <p:spPr>
          <a:xfrm>
            <a:off x="154440" y="620640"/>
            <a:ext cx="8809560" cy="6048360"/>
          </a:xfrm>
          <a:prstGeom prst="rect">
            <a:avLst/>
          </a:prstGeom>
          <a:noFill/>
          <a:ln w="9360">
            <a:noFill/>
          </a:ln>
        </p:spPr>
        <p:txBody>
          <a:bodyPr numCol="1" spcCol="0" anchor="t">
            <a:noAutofit/>
          </a:bodyPr>
          <a:p>
            <a:pPr indent="0">
              <a:lnSpc>
                <a:spcPct val="100000"/>
              </a:lnSpc>
              <a:spcBef>
                <a:spcPts val="479"/>
              </a:spcBef>
              <a:buNone/>
              <a:tabLst>
                <a:tab algn="l" pos="0"/>
              </a:tabLst>
            </a:pPr>
            <a:r>
              <a:rPr b="0" lang="ru-RU" sz="2400" spc="-1" strike="noStrike">
                <a:solidFill>
                  <a:srgbClr val="000000"/>
                </a:solidFill>
                <a:latin typeface="Arial"/>
              </a:rPr>
              <a:t>Всероссийское общественное обсуждение вопросов совершенствования государственной итоговой аттестации </a:t>
            </a:r>
            <a:endParaRPr b="0" lang="ru-RU" sz="2400" spc="-1" strike="noStrike">
              <a:solidFill>
                <a:srgbClr val="003366"/>
              </a:solidFill>
              <a:latin typeface="Arial"/>
            </a:endParaRPr>
          </a:p>
          <a:p>
            <a:pPr marL="285840" indent="-285840">
              <a:lnSpc>
                <a:spcPct val="100000"/>
              </a:lnSpc>
              <a:spcBef>
                <a:spcPts val="479"/>
              </a:spcBef>
              <a:buClr>
                <a:srgbClr val="003366"/>
              </a:buClr>
              <a:buSzPct val="75000"/>
              <a:buFont typeface="Wingdings" charset="2"/>
              <a:buChar char=""/>
              <a:tabLst>
                <a:tab algn="l" pos="0"/>
              </a:tabLst>
            </a:pPr>
            <a:r>
              <a:rPr b="0" lang="ru-RU" sz="2400" spc="-1" strike="noStrike">
                <a:solidFill>
                  <a:srgbClr val="000000"/>
                </a:solidFill>
                <a:latin typeface="Arial"/>
              </a:rPr>
              <a:t>Поступило 926 предложений</a:t>
            </a:r>
            <a:endParaRPr b="0" lang="ru-RU" sz="2400" spc="-1" strike="noStrike">
              <a:solidFill>
                <a:srgbClr val="003366"/>
              </a:solidFill>
              <a:latin typeface="Arial"/>
            </a:endParaRPr>
          </a:p>
          <a:p>
            <a:pPr marL="285840" indent="-285840">
              <a:lnSpc>
                <a:spcPct val="100000"/>
              </a:lnSpc>
              <a:spcBef>
                <a:spcPts val="479"/>
              </a:spcBef>
              <a:buClr>
                <a:srgbClr val="003366"/>
              </a:buClr>
              <a:buSzPct val="75000"/>
              <a:buFont typeface="Wingdings" charset="2"/>
              <a:buChar char=""/>
              <a:tabLst>
                <a:tab algn="l" pos="0"/>
              </a:tabLst>
            </a:pPr>
            <a:r>
              <a:rPr b="0" lang="ru-RU" sz="2400" spc="-1" strike="noStrike">
                <a:solidFill>
                  <a:srgbClr val="000000"/>
                </a:solidFill>
                <a:latin typeface="Arial"/>
              </a:rPr>
              <a:t>В части русского языка и литературы: </a:t>
            </a:r>
            <a:endParaRPr b="0" lang="ru-RU" sz="2400" spc="-1" strike="noStrike">
              <a:solidFill>
                <a:srgbClr val="003366"/>
              </a:solidFill>
              <a:latin typeface="Arial"/>
            </a:endParaRPr>
          </a:p>
          <a:p>
            <a:pPr marL="360000" indent="-343080">
              <a:lnSpc>
                <a:spcPct val="100000"/>
              </a:lnSpc>
              <a:spcBef>
                <a:spcPts val="479"/>
              </a:spcBef>
              <a:buClr>
                <a:srgbClr val="003366"/>
              </a:buClr>
              <a:buSzPct val="75000"/>
              <a:buFont typeface="Wingdings" charset="2"/>
              <a:buChar char=""/>
              <a:tabLst>
                <a:tab algn="l" pos="0"/>
              </a:tabLst>
            </a:pPr>
            <a:r>
              <a:rPr b="0" lang="ru-RU" sz="2400" spc="-1" strike="noStrike">
                <a:solidFill>
                  <a:srgbClr val="000000"/>
                </a:solidFill>
                <a:highlight>
                  <a:srgbClr val="ff0000"/>
                </a:highlight>
                <a:latin typeface="Arial"/>
              </a:rPr>
              <a:t>публикация материалов без демоверсий;</a:t>
            </a:r>
            <a:endParaRPr b="0" lang="ru-RU" sz="2400" spc="-1" strike="noStrike">
              <a:solidFill>
                <a:srgbClr val="003366"/>
              </a:solidFill>
              <a:latin typeface="Arial"/>
            </a:endParaRPr>
          </a:p>
          <a:p>
            <a:pPr marL="360000" indent="-343080">
              <a:lnSpc>
                <a:spcPct val="100000"/>
              </a:lnSpc>
              <a:spcBef>
                <a:spcPts val="479"/>
              </a:spcBef>
              <a:buClr>
                <a:srgbClr val="003366"/>
              </a:buClr>
              <a:buSzPct val="75000"/>
              <a:buFont typeface="Wingdings" charset="2"/>
              <a:buChar char=""/>
              <a:tabLst>
                <a:tab algn="l" pos="0"/>
              </a:tabLst>
            </a:pPr>
            <a:r>
              <a:rPr b="0" lang="ru-RU" sz="2400" spc="-1" strike="noStrike">
                <a:solidFill>
                  <a:srgbClr val="000000"/>
                </a:solidFill>
                <a:latin typeface="Arial"/>
              </a:rPr>
              <a:t>введение устной формы экзамена по литературе; </a:t>
            </a:r>
            <a:endParaRPr b="0" lang="ru-RU" sz="2400" spc="-1" strike="noStrike">
              <a:solidFill>
                <a:srgbClr val="003366"/>
              </a:solidFill>
              <a:latin typeface="Arial"/>
            </a:endParaRPr>
          </a:p>
          <a:p>
            <a:pPr marL="360000" indent="-343080">
              <a:lnSpc>
                <a:spcPct val="100000"/>
              </a:lnSpc>
              <a:spcBef>
                <a:spcPts val="479"/>
              </a:spcBef>
              <a:buClr>
                <a:srgbClr val="003366"/>
              </a:buClr>
              <a:buSzPct val="75000"/>
              <a:buFont typeface="Wingdings" charset="2"/>
              <a:buChar char=""/>
              <a:tabLst>
                <a:tab algn="l" pos="0"/>
              </a:tabLst>
            </a:pPr>
            <a:r>
              <a:rPr b="0" lang="ru-RU" sz="2400" spc="-1" strike="noStrike">
                <a:solidFill>
                  <a:srgbClr val="000000"/>
                </a:solidFill>
                <a:latin typeface="Arial"/>
              </a:rPr>
              <a:t>целесообразность допусков к экзаменам;</a:t>
            </a:r>
            <a:endParaRPr b="0" lang="ru-RU" sz="2400" spc="-1" strike="noStrike">
              <a:solidFill>
                <a:srgbClr val="003366"/>
              </a:solidFill>
              <a:latin typeface="Arial"/>
            </a:endParaRPr>
          </a:p>
          <a:p>
            <a:pPr marL="360000" indent="-343080">
              <a:lnSpc>
                <a:spcPct val="100000"/>
              </a:lnSpc>
              <a:spcBef>
                <a:spcPts val="479"/>
              </a:spcBef>
              <a:buClr>
                <a:srgbClr val="003366"/>
              </a:buClr>
              <a:buSzPct val="75000"/>
              <a:buFont typeface="Wingdings" charset="2"/>
              <a:buChar char=""/>
              <a:tabLst>
                <a:tab algn="l" pos="0"/>
              </a:tabLst>
            </a:pPr>
            <a:r>
              <a:rPr b="0" lang="ru-RU" sz="2400" spc="-1" strike="noStrike">
                <a:solidFill>
                  <a:srgbClr val="000000"/>
                </a:solidFill>
                <a:highlight>
                  <a:srgbClr val="ff0000"/>
                </a:highlight>
                <a:latin typeface="Arial"/>
              </a:rPr>
              <a:t>увеличение времени на ЕГЭ по русскому языку;</a:t>
            </a:r>
            <a:endParaRPr b="0" lang="ru-RU" sz="2400" spc="-1" strike="noStrike">
              <a:solidFill>
                <a:srgbClr val="003366"/>
              </a:solidFill>
              <a:latin typeface="Arial"/>
            </a:endParaRPr>
          </a:p>
          <a:p>
            <a:pPr marL="360000" indent="-343080">
              <a:lnSpc>
                <a:spcPct val="100000"/>
              </a:lnSpc>
              <a:spcBef>
                <a:spcPts val="479"/>
              </a:spcBef>
              <a:buClr>
                <a:srgbClr val="003366"/>
              </a:buClr>
              <a:buSzPct val="75000"/>
              <a:buFont typeface="Wingdings" charset="2"/>
              <a:buChar char=""/>
              <a:tabLst>
                <a:tab algn="l" pos="0"/>
              </a:tabLst>
            </a:pPr>
            <a:r>
              <a:rPr b="0" lang="ru-RU" sz="2400" spc="-1" strike="noStrike">
                <a:solidFill>
                  <a:srgbClr val="000000"/>
                </a:solidFill>
                <a:highlight>
                  <a:srgbClr val="ff0000"/>
                </a:highlight>
                <a:latin typeface="Arial"/>
              </a:rPr>
              <a:t>введение двухуровневого ЕГЭ по русскому языку;</a:t>
            </a:r>
            <a:endParaRPr b="0" lang="ru-RU" sz="2400" spc="-1" strike="noStrike">
              <a:solidFill>
                <a:srgbClr val="003366"/>
              </a:solidFill>
              <a:latin typeface="Arial"/>
            </a:endParaRPr>
          </a:p>
          <a:p>
            <a:pPr marL="360000" indent="-343080">
              <a:lnSpc>
                <a:spcPct val="100000"/>
              </a:lnSpc>
              <a:spcBef>
                <a:spcPts val="479"/>
              </a:spcBef>
              <a:buClr>
                <a:srgbClr val="003366"/>
              </a:buClr>
              <a:buSzPct val="75000"/>
              <a:buFont typeface="Wingdings" charset="2"/>
              <a:buChar char=""/>
              <a:tabLst>
                <a:tab algn="l" pos="0"/>
              </a:tabLst>
            </a:pPr>
            <a:r>
              <a:rPr b="0" lang="ru-RU" sz="2400" spc="-1" strike="noStrike">
                <a:solidFill>
                  <a:srgbClr val="000000"/>
                </a:solidFill>
                <a:latin typeface="Arial"/>
              </a:rPr>
              <a:t>разработка особой модели экзамена для «технарей»; </a:t>
            </a:r>
            <a:endParaRPr b="0" lang="ru-RU" sz="2400" spc="-1" strike="noStrike">
              <a:solidFill>
                <a:srgbClr val="003366"/>
              </a:solidFill>
              <a:latin typeface="Arial"/>
            </a:endParaRPr>
          </a:p>
          <a:p>
            <a:pPr marL="360000" indent="-343080">
              <a:lnSpc>
                <a:spcPct val="100000"/>
              </a:lnSpc>
              <a:spcBef>
                <a:spcPts val="479"/>
              </a:spcBef>
              <a:buClr>
                <a:srgbClr val="003366"/>
              </a:buClr>
              <a:buSzPct val="75000"/>
              <a:buFont typeface="Wingdings" charset="2"/>
              <a:buChar char=""/>
              <a:tabLst>
                <a:tab algn="l" pos="0"/>
              </a:tabLst>
            </a:pPr>
            <a:r>
              <a:rPr b="0" lang="ru-RU" sz="2400" spc="-1" strike="noStrike">
                <a:solidFill>
                  <a:srgbClr val="000000"/>
                </a:solidFill>
                <a:latin typeface="Arial"/>
              </a:rPr>
              <a:t>сдача ОГЭ в компьютерной форме;</a:t>
            </a:r>
            <a:endParaRPr b="0" lang="ru-RU" sz="2400" spc="-1" strike="noStrike">
              <a:solidFill>
                <a:srgbClr val="003366"/>
              </a:solidFill>
              <a:latin typeface="Arial"/>
            </a:endParaRPr>
          </a:p>
          <a:p>
            <a:pPr marL="360000" indent="-343080">
              <a:lnSpc>
                <a:spcPct val="100000"/>
              </a:lnSpc>
              <a:spcBef>
                <a:spcPts val="479"/>
              </a:spcBef>
              <a:buClr>
                <a:srgbClr val="003366"/>
              </a:buClr>
              <a:buSzPct val="75000"/>
              <a:buFont typeface="Wingdings" charset="2"/>
              <a:buChar char=""/>
              <a:tabLst>
                <a:tab algn="l" pos="0"/>
              </a:tabLst>
            </a:pPr>
            <a:r>
              <a:rPr b="0" lang="ru-RU" sz="2400" spc="-1" strike="noStrike">
                <a:solidFill>
                  <a:srgbClr val="000000"/>
                </a:solidFill>
                <a:latin typeface="Arial"/>
              </a:rPr>
              <a:t>использование интересных текстов на экзаменах;</a:t>
            </a:r>
            <a:endParaRPr b="0" lang="ru-RU" sz="2400" spc="-1" strike="noStrike">
              <a:solidFill>
                <a:srgbClr val="003366"/>
              </a:solidFill>
              <a:latin typeface="Arial"/>
            </a:endParaRPr>
          </a:p>
          <a:p>
            <a:pPr marL="360000" indent="-343080">
              <a:lnSpc>
                <a:spcPct val="100000"/>
              </a:lnSpc>
              <a:spcBef>
                <a:spcPts val="479"/>
              </a:spcBef>
              <a:buClr>
                <a:srgbClr val="003366"/>
              </a:buClr>
              <a:buSzPct val="75000"/>
              <a:buFont typeface="Wingdings" charset="2"/>
              <a:buChar char=""/>
              <a:tabLst>
                <a:tab algn="l" pos="0"/>
              </a:tabLst>
            </a:pPr>
            <a:r>
              <a:rPr b="0" lang="ru-RU" sz="2400" spc="-1" strike="noStrike">
                <a:solidFill>
                  <a:srgbClr val="000000"/>
                </a:solidFill>
                <a:latin typeface="Arial"/>
              </a:rPr>
              <a:t>исключение слов, вышедших из активного употребления;</a:t>
            </a:r>
            <a:endParaRPr b="0" lang="ru-RU" sz="2400" spc="-1" strike="noStrike">
              <a:solidFill>
                <a:srgbClr val="003366"/>
              </a:solidFill>
              <a:latin typeface="Arial"/>
            </a:endParaRPr>
          </a:p>
          <a:p>
            <a:pPr marL="360000" indent="-343080">
              <a:lnSpc>
                <a:spcPct val="100000"/>
              </a:lnSpc>
              <a:spcBef>
                <a:spcPts val="479"/>
              </a:spcBef>
              <a:buClr>
                <a:srgbClr val="003366"/>
              </a:buClr>
              <a:buSzPct val="75000"/>
              <a:buFont typeface="Wingdings" charset="2"/>
              <a:buChar char=""/>
              <a:tabLst>
                <a:tab algn="l" pos="0"/>
              </a:tabLst>
            </a:pPr>
            <a:r>
              <a:rPr b="0" lang="ru-RU" sz="2400" spc="-1" strike="noStrike">
                <a:solidFill>
                  <a:srgbClr val="000000"/>
                </a:solidFill>
                <a:latin typeface="Arial"/>
              </a:rPr>
              <a:t>исключение заданий с веером ответов</a:t>
            </a:r>
            <a:endParaRPr b="0" lang="ru-RU" sz="2400" spc="-1" strike="noStrike">
              <a:solidFill>
                <a:srgbClr val="003366"/>
              </a:solidFill>
              <a:latin typeface="Arial"/>
            </a:endParaRPr>
          </a:p>
          <a:p>
            <a:pPr indent="0">
              <a:lnSpc>
                <a:spcPct val="100000"/>
              </a:lnSpc>
              <a:spcBef>
                <a:spcPts val="479"/>
              </a:spcBef>
              <a:buNone/>
              <a:tabLst>
                <a:tab algn="l" pos="0"/>
              </a:tabLst>
            </a:pPr>
            <a:endParaRPr b="0" lang="ru-RU" sz="2400" spc="-1" strike="noStrike">
              <a:solidFill>
                <a:srgbClr val="003366"/>
              </a:solidFill>
              <a:latin typeface="Arial"/>
            </a:endParaRPr>
          </a:p>
        </p:txBody>
      </p:sp>
    </p:spTree>
  </p:cSld>
  <mc:AlternateContent>
    <mc:Choice Requires="p14">
      <p:transition p14:dur="10">
        <p:fade/>
      </p:transition>
    </mc:Choice>
    <mc:Fallback>
      <p:transition>
        <p:fade/>
      </p:transition>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6"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Было</a:t>
            </a:r>
            <a:endParaRPr b="0" lang="ru-RU" sz="3200" spc="-1" strike="noStrike">
              <a:solidFill>
                <a:srgbClr val="003366"/>
              </a:solidFill>
              <a:latin typeface="Arial"/>
            </a:endParaRPr>
          </a:p>
        </p:txBody>
      </p:sp>
      <p:pic>
        <p:nvPicPr>
          <p:cNvPr id="267" name="Рисунок 1" descr=""/>
          <p:cNvPicPr/>
          <p:nvPr/>
        </p:nvPicPr>
        <p:blipFill>
          <a:blip r:embed="rId1"/>
          <a:srcRect l="19220" t="20577" r="21866" b="8091"/>
          <a:stretch/>
        </p:blipFill>
        <p:spPr>
          <a:xfrm>
            <a:off x="1043640" y="1196640"/>
            <a:ext cx="7294680" cy="496836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8"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Что не устраивало?</a:t>
            </a:r>
            <a:endParaRPr b="0" lang="ru-RU" sz="3200" spc="-1" strike="noStrike">
              <a:solidFill>
                <a:srgbClr val="003366"/>
              </a:solidFill>
              <a:latin typeface="Arial"/>
            </a:endParaRPr>
          </a:p>
        </p:txBody>
      </p:sp>
      <p:pic>
        <p:nvPicPr>
          <p:cNvPr id="269" name="Рисунок 1" descr=""/>
          <p:cNvPicPr/>
          <p:nvPr/>
        </p:nvPicPr>
        <p:blipFill>
          <a:blip r:embed="rId1"/>
          <a:srcRect l="0" t="17959" r="0" b="5207"/>
          <a:stretch/>
        </p:blipFill>
        <p:spPr>
          <a:xfrm>
            <a:off x="170280" y="1526760"/>
            <a:ext cx="8803080" cy="3804120"/>
          </a:xfrm>
          <a:prstGeom prst="rect">
            <a:avLst/>
          </a:prstGeom>
          <a:ln w="0">
            <a:noFill/>
          </a:ln>
        </p:spPr>
      </p:pic>
      <p:sp>
        <p:nvSpPr>
          <p:cNvPr id="270" name="Прямоугольник 2"/>
          <p:cNvSpPr/>
          <p:nvPr/>
        </p:nvSpPr>
        <p:spPr>
          <a:xfrm>
            <a:off x="170280" y="1412640"/>
            <a:ext cx="1089000" cy="287640"/>
          </a:xfrm>
          <a:prstGeom prst="rect">
            <a:avLst/>
          </a:prstGeom>
          <a:solidFill>
            <a:schemeClr val="bg1"/>
          </a:solidFill>
          <a:ln>
            <a:solidFill>
              <a:srgbClr val="ffffff"/>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ru-RU" sz="1800" spc="-1" strike="noStrike">
              <a:solidFill>
                <a:schemeClr val="lt1"/>
              </a:solidFill>
              <a:latin typeface="Arial"/>
            </a:endParaRPr>
          </a:p>
        </p:txBody>
      </p:sp>
    </p:spTree>
  </p:cSld>
  <mc:AlternateContent>
    <mc:Choice Requires="p14">
      <p:transition p14:dur="10">
        <p:fade/>
      </p:transition>
    </mc:Choice>
    <mc:Fallback>
      <p:transition>
        <p:fade/>
      </p:transition>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1"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Стало</a:t>
            </a:r>
            <a:endParaRPr b="0" lang="ru-RU" sz="3200" spc="-1" strike="noStrike">
              <a:solidFill>
                <a:srgbClr val="003366"/>
              </a:solidFill>
              <a:latin typeface="Arial"/>
            </a:endParaRPr>
          </a:p>
        </p:txBody>
      </p:sp>
      <p:pic>
        <p:nvPicPr>
          <p:cNvPr id="272" name="Рисунок 2" descr=""/>
          <p:cNvPicPr/>
          <p:nvPr/>
        </p:nvPicPr>
        <p:blipFill>
          <a:blip r:embed="rId1"/>
          <a:srcRect l="9537" t="34040" r="52736" b="13785"/>
          <a:stretch/>
        </p:blipFill>
        <p:spPr>
          <a:xfrm>
            <a:off x="1259640" y="1052640"/>
            <a:ext cx="6807240" cy="529596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3"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Какие задачи решены?</a:t>
            </a:r>
            <a:endParaRPr b="0" lang="ru-RU" sz="3200" spc="-1" strike="noStrike">
              <a:solidFill>
                <a:srgbClr val="003366"/>
              </a:solidFill>
              <a:latin typeface="Arial"/>
            </a:endParaRPr>
          </a:p>
        </p:txBody>
      </p:sp>
      <p:pic>
        <p:nvPicPr>
          <p:cNvPr id="274" name="Рисунок 1" descr=""/>
          <p:cNvPicPr/>
          <p:nvPr/>
        </p:nvPicPr>
        <p:blipFill>
          <a:blip r:embed="rId1"/>
          <a:srcRect l="0" t="15929" r="0" b="4409"/>
          <a:stretch/>
        </p:blipFill>
        <p:spPr>
          <a:xfrm>
            <a:off x="288360" y="1772640"/>
            <a:ext cx="8838720" cy="3960000"/>
          </a:xfrm>
          <a:prstGeom prst="rect">
            <a:avLst/>
          </a:prstGeom>
          <a:ln w="0">
            <a:noFill/>
          </a:ln>
        </p:spPr>
      </p:pic>
      <p:sp>
        <p:nvSpPr>
          <p:cNvPr id="275" name="Прямоугольник 3"/>
          <p:cNvSpPr/>
          <p:nvPr/>
        </p:nvSpPr>
        <p:spPr>
          <a:xfrm>
            <a:off x="179640" y="1767240"/>
            <a:ext cx="1089000" cy="287640"/>
          </a:xfrm>
          <a:prstGeom prst="rect">
            <a:avLst/>
          </a:prstGeom>
          <a:solidFill>
            <a:schemeClr val="bg1"/>
          </a:solidFill>
          <a:ln>
            <a:solidFill>
              <a:srgbClr val="ffffff"/>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ru-RU" sz="1800" spc="-1" strike="noStrike">
              <a:solidFill>
                <a:schemeClr val="lt1"/>
              </a:solidFill>
              <a:latin typeface="Arial"/>
            </a:endParaRPr>
          </a:p>
        </p:txBody>
      </p:sp>
      <p:sp>
        <p:nvSpPr>
          <p:cNvPr id="276" name="Прямоугольник 4"/>
          <p:cNvSpPr/>
          <p:nvPr/>
        </p:nvSpPr>
        <p:spPr>
          <a:xfrm rot="5400000">
            <a:off x="6980760" y="6026760"/>
            <a:ext cx="943200" cy="287640"/>
          </a:xfrm>
          <a:prstGeom prst="rect">
            <a:avLst/>
          </a:prstGeom>
          <a:solidFill>
            <a:schemeClr val="bg1"/>
          </a:solidFill>
          <a:ln>
            <a:solidFill>
              <a:srgbClr val="ffffff"/>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ru-RU" sz="1800" spc="-1" strike="noStrike">
              <a:solidFill>
                <a:schemeClr val="lt1"/>
              </a:solidFill>
              <a:latin typeface="Arial"/>
            </a:endParaRPr>
          </a:p>
        </p:txBody>
      </p:sp>
      <p:sp>
        <p:nvSpPr>
          <p:cNvPr id="277" name="Прямоугольник 5"/>
          <p:cNvSpPr/>
          <p:nvPr/>
        </p:nvSpPr>
        <p:spPr>
          <a:xfrm>
            <a:off x="7596360" y="5726520"/>
            <a:ext cx="1530360" cy="287640"/>
          </a:xfrm>
          <a:prstGeom prst="rect">
            <a:avLst/>
          </a:prstGeom>
          <a:solidFill>
            <a:schemeClr val="bg1"/>
          </a:solidFill>
          <a:ln>
            <a:solidFill>
              <a:srgbClr val="ffffff"/>
            </a:solidFill>
            <a:round/>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ru-RU" sz="1800" spc="-1" strike="noStrike">
              <a:solidFill>
                <a:schemeClr val="lt1"/>
              </a:solidFill>
              <a:latin typeface="Arial"/>
            </a:endParaRPr>
          </a:p>
        </p:txBody>
      </p:sp>
    </p:spTree>
  </p:cSld>
  <mc:AlternateContent>
    <mc:Choice Requires="p14">
      <p:transition p14:dur="10">
        <p:fade/>
      </p:transition>
    </mc:Choice>
    <mc:Fallback>
      <p:transition>
        <p:fade/>
      </p:transition>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78"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Нормы оценивания нового задания 22</a:t>
            </a:r>
            <a:endParaRPr b="0" lang="ru-RU" sz="3200" spc="-1" strike="noStrike">
              <a:solidFill>
                <a:srgbClr val="003366"/>
              </a:solidFill>
              <a:latin typeface="Arial"/>
            </a:endParaRPr>
          </a:p>
        </p:txBody>
      </p:sp>
      <p:sp>
        <p:nvSpPr>
          <p:cNvPr id="279" name="Прямоугольник 5"/>
          <p:cNvSpPr/>
          <p:nvPr/>
        </p:nvSpPr>
        <p:spPr>
          <a:xfrm>
            <a:off x="395640" y="1340640"/>
            <a:ext cx="8640720" cy="301572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Максимальное количество первичных баллов        составляет 2 балла, а система оценивания аналогична той, что принята при оценивании задания 8. </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2 балла – 0 ошибок</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1 балл – 1 или 2 ошибки</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0 баллов – другие варианты</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0"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Контролируемые элементы содержания нового задания 22</a:t>
            </a:r>
            <a:endParaRPr b="0" lang="ru-RU" sz="3200" spc="-1" strike="noStrike">
              <a:solidFill>
                <a:srgbClr val="003366"/>
              </a:solidFill>
              <a:latin typeface="Arial"/>
            </a:endParaRPr>
          </a:p>
        </p:txBody>
      </p:sp>
      <p:sp>
        <p:nvSpPr>
          <p:cNvPr id="281" name="Прямоугольник 5"/>
          <p:cNvSpPr/>
          <p:nvPr/>
        </p:nvSpPr>
        <p:spPr>
          <a:xfrm>
            <a:off x="395640" y="1340640"/>
            <a:ext cx="8640720" cy="521028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фонетические изобразительно-выразительные средства (аллитерация, ассонанс);</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лексические изобразительно-выразительные средства (эпитет, метафора, метонимия, олицетворение, гипербола, литота, сравнение);</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синтаксические изобразительно-выразительные средства (синтаксический параллелизм, парцелляция, вопросно-ответная форма изложения, градация, инверсия, лексический повтор, анафора, эпифора, антитеза; риторический вопрос, риторическое восклицание, риторическое обращение; многосоюзие, бессоюзие). </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____________________________________________</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Итого 23 средства. </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82"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Присмотримся!</a:t>
            </a:r>
            <a:endParaRPr b="0" lang="ru-RU" sz="3200" spc="-1" strike="noStrike">
              <a:solidFill>
                <a:srgbClr val="003366"/>
              </a:solidFill>
              <a:latin typeface="Arial"/>
            </a:endParaRPr>
          </a:p>
        </p:txBody>
      </p:sp>
      <p:pic>
        <p:nvPicPr>
          <p:cNvPr id="283" name="Рисунок 2" descr=""/>
          <p:cNvPicPr/>
          <p:nvPr/>
        </p:nvPicPr>
        <p:blipFill>
          <a:blip r:embed="rId1"/>
          <a:srcRect l="9537" t="34040" r="52736" b="13785"/>
          <a:stretch/>
        </p:blipFill>
        <p:spPr>
          <a:xfrm>
            <a:off x="1259640" y="1052640"/>
            <a:ext cx="6807240" cy="5295960"/>
          </a:xfrm>
          <a:prstGeom prst="rect">
            <a:avLst/>
          </a:prstGeom>
          <a:ln w="0">
            <a:noFill/>
          </a:ln>
        </p:spPr>
      </p:pic>
      <p:sp>
        <p:nvSpPr>
          <p:cNvPr id="284" name="Стрелка: влево 1"/>
          <p:cNvSpPr/>
          <p:nvPr/>
        </p:nvSpPr>
        <p:spPr>
          <a:xfrm rot="1203600">
            <a:off x="1253520" y="2733120"/>
            <a:ext cx="1007640" cy="143640"/>
          </a:xfrm>
          <a:prstGeom prst="leftArrow">
            <a:avLst>
              <a:gd name="adj1" fmla="val 50000"/>
              <a:gd name="adj2" fmla="val 50000"/>
            </a:avLst>
          </a:prstGeom>
          <a:solidFill>
            <a:srgbClr val="33cccc"/>
          </a:solidFill>
          <a:ln>
            <a:solidFill>
              <a:srgbClr val="165959"/>
            </a:solidFill>
            <a:round/>
          </a:ln>
        </p:spPr>
        <p:style>
          <a:lnRef idx="2">
            <a:schemeClr val="accent1">
              <a:shade val="15000"/>
            </a:schemeClr>
          </a:lnRef>
          <a:fillRef idx="1">
            <a:schemeClr val="accent1"/>
          </a:fillRef>
          <a:effectRef idx="0">
            <a:schemeClr val="accent1"/>
          </a:effectRef>
          <a:fontRef idx="minor"/>
        </p:style>
        <p:txBody>
          <a:bodyPr lIns="90000" rIns="90000" tIns="27000" bIns="27000" anchor="ctr">
            <a:noAutofit/>
          </a:bodyPr>
          <a:p>
            <a:pPr algn="ctr">
              <a:lnSpc>
                <a:spcPct val="100000"/>
              </a:lnSpc>
            </a:pPr>
            <a:endParaRPr b="0" lang="ru-RU" sz="1800" spc="-1" strike="noStrike">
              <a:solidFill>
                <a:schemeClr val="lt1"/>
              </a:solidFill>
              <a:latin typeface="Arial"/>
            </a:endParaRPr>
          </a:p>
        </p:txBody>
      </p:sp>
      <p:sp>
        <p:nvSpPr>
          <p:cNvPr id="285" name="Стрелка: влево 3"/>
          <p:cNvSpPr/>
          <p:nvPr/>
        </p:nvSpPr>
        <p:spPr>
          <a:xfrm rot="1203600">
            <a:off x="1238760" y="4384440"/>
            <a:ext cx="1007640" cy="143640"/>
          </a:xfrm>
          <a:prstGeom prst="leftArrow">
            <a:avLst>
              <a:gd name="adj1" fmla="val 50000"/>
              <a:gd name="adj2" fmla="val 50000"/>
            </a:avLst>
          </a:prstGeom>
          <a:solidFill>
            <a:srgbClr val="33cccc"/>
          </a:solidFill>
          <a:ln>
            <a:solidFill>
              <a:srgbClr val="165959"/>
            </a:solidFill>
            <a:round/>
          </a:ln>
        </p:spPr>
        <p:style>
          <a:lnRef idx="2">
            <a:schemeClr val="accent1">
              <a:shade val="15000"/>
            </a:schemeClr>
          </a:lnRef>
          <a:fillRef idx="1">
            <a:schemeClr val="accent1"/>
          </a:fillRef>
          <a:effectRef idx="0">
            <a:schemeClr val="accent1"/>
          </a:effectRef>
          <a:fontRef idx="minor"/>
        </p:style>
        <p:txBody>
          <a:bodyPr lIns="90000" rIns="90000" tIns="27000" bIns="27000" anchor="ctr">
            <a:noAutofit/>
          </a:bodyPr>
          <a:p>
            <a:pPr algn="ctr">
              <a:lnSpc>
                <a:spcPct val="100000"/>
              </a:lnSpc>
            </a:pPr>
            <a:endParaRPr b="0" lang="ru-RU" sz="1800" spc="-1" strike="noStrike">
              <a:solidFill>
                <a:schemeClr val="lt1"/>
              </a:solidFill>
              <a:latin typeface="Arial"/>
            </a:endParaRPr>
          </a:p>
        </p:txBody>
      </p:sp>
      <p:sp>
        <p:nvSpPr>
          <p:cNvPr id="286" name="Стрелка: влево 4"/>
          <p:cNvSpPr/>
          <p:nvPr/>
        </p:nvSpPr>
        <p:spPr>
          <a:xfrm rot="19604400">
            <a:off x="1290960" y="3462840"/>
            <a:ext cx="1007640" cy="143640"/>
          </a:xfrm>
          <a:prstGeom prst="leftArrow">
            <a:avLst>
              <a:gd name="adj1" fmla="val 50000"/>
              <a:gd name="adj2" fmla="val 50000"/>
            </a:avLst>
          </a:prstGeom>
          <a:solidFill>
            <a:srgbClr val="33cccc"/>
          </a:solidFill>
          <a:ln>
            <a:solidFill>
              <a:srgbClr val="165959"/>
            </a:solidFill>
            <a:round/>
          </a:ln>
        </p:spPr>
        <p:style>
          <a:lnRef idx="2">
            <a:schemeClr val="accent1">
              <a:shade val="15000"/>
            </a:schemeClr>
          </a:lnRef>
          <a:fillRef idx="1">
            <a:schemeClr val="accent1"/>
          </a:fillRef>
          <a:effectRef idx="0">
            <a:schemeClr val="accent1"/>
          </a:effectRef>
          <a:fontRef idx="minor"/>
        </p:style>
        <p:txBody>
          <a:bodyPr lIns="90000" rIns="90000" tIns="27000" bIns="27000" anchor="ctr">
            <a:noAutofit/>
          </a:bodyPr>
          <a:p>
            <a:pPr algn="ctr">
              <a:lnSpc>
                <a:spcPct val="100000"/>
              </a:lnSpc>
            </a:pPr>
            <a:endParaRPr b="0" lang="ru-RU" sz="1800" spc="-1" strike="noStrike">
              <a:solidFill>
                <a:schemeClr val="lt1"/>
              </a:solidFill>
              <a:latin typeface="Arial"/>
            </a:endParaRPr>
          </a:p>
        </p:txBody>
      </p:sp>
      <p:sp>
        <p:nvSpPr>
          <p:cNvPr id="287" name="Стрелка: влево 5"/>
          <p:cNvSpPr/>
          <p:nvPr/>
        </p:nvSpPr>
        <p:spPr>
          <a:xfrm rot="19604400">
            <a:off x="1275840" y="5114520"/>
            <a:ext cx="1007640" cy="143640"/>
          </a:xfrm>
          <a:prstGeom prst="leftArrow">
            <a:avLst>
              <a:gd name="adj1" fmla="val 50000"/>
              <a:gd name="adj2" fmla="val 50000"/>
            </a:avLst>
          </a:prstGeom>
          <a:solidFill>
            <a:srgbClr val="33cccc"/>
          </a:solidFill>
          <a:ln>
            <a:solidFill>
              <a:srgbClr val="165959"/>
            </a:solidFill>
            <a:round/>
          </a:ln>
        </p:spPr>
        <p:style>
          <a:lnRef idx="2">
            <a:schemeClr val="accent1">
              <a:shade val="15000"/>
            </a:schemeClr>
          </a:lnRef>
          <a:fillRef idx="1">
            <a:schemeClr val="accent1"/>
          </a:fillRef>
          <a:effectRef idx="0">
            <a:schemeClr val="accent1"/>
          </a:effectRef>
          <a:fontRef idx="minor"/>
        </p:style>
        <p:txBody>
          <a:bodyPr lIns="90000" rIns="90000" tIns="27000" bIns="27000" anchor="ctr">
            <a:noAutofit/>
          </a:bodyPr>
          <a:p>
            <a:pPr algn="ctr">
              <a:lnSpc>
                <a:spcPct val="100000"/>
              </a:lnSpc>
            </a:pPr>
            <a:endParaRPr b="0" lang="ru-RU" sz="1800" spc="-1" strike="noStrike">
              <a:solidFill>
                <a:schemeClr val="lt1"/>
              </a:solidFill>
              <a:latin typeface="Arial"/>
            </a:endParaRPr>
          </a:p>
        </p:txBody>
      </p:sp>
      <p:sp>
        <p:nvSpPr>
          <p:cNvPr id="288" name="TextBox 7"/>
          <p:cNvSpPr/>
          <p:nvPr/>
        </p:nvSpPr>
        <p:spPr>
          <a:xfrm>
            <a:off x="85320" y="2412360"/>
            <a:ext cx="12056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ru-RU" sz="1800" spc="-1" strike="noStrike">
                <a:solidFill>
                  <a:srgbClr val="ff3300"/>
                </a:solidFill>
                <a:latin typeface="Times New Roman"/>
                <a:ea typeface="Calibri"/>
              </a:rPr>
              <a:t>гипербола</a:t>
            </a:r>
            <a:endParaRPr b="0" lang="ru-RU" sz="1800" spc="-1" strike="noStrike">
              <a:solidFill>
                <a:srgbClr val="000000"/>
              </a:solidFill>
              <a:latin typeface="Arial"/>
            </a:endParaRPr>
          </a:p>
        </p:txBody>
      </p:sp>
      <p:sp>
        <p:nvSpPr>
          <p:cNvPr id="289" name="TextBox 8"/>
          <p:cNvSpPr/>
          <p:nvPr/>
        </p:nvSpPr>
        <p:spPr>
          <a:xfrm>
            <a:off x="100800" y="3582720"/>
            <a:ext cx="12056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ru-RU" sz="1800" spc="-1" strike="noStrike">
                <a:solidFill>
                  <a:srgbClr val="003366"/>
                </a:solidFill>
                <a:latin typeface="Times New Roman"/>
                <a:ea typeface="Calibri"/>
              </a:rPr>
              <a:t>метафора</a:t>
            </a:r>
            <a:endParaRPr b="0" lang="ru-RU" sz="1800" spc="-1" strike="noStrike">
              <a:solidFill>
                <a:srgbClr val="000000"/>
              </a:solidFill>
              <a:latin typeface="Arial"/>
            </a:endParaRPr>
          </a:p>
        </p:txBody>
      </p:sp>
      <p:sp>
        <p:nvSpPr>
          <p:cNvPr id="290" name="TextBox 9"/>
          <p:cNvSpPr/>
          <p:nvPr/>
        </p:nvSpPr>
        <p:spPr>
          <a:xfrm>
            <a:off x="85320" y="4194000"/>
            <a:ext cx="120564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ru-RU" sz="1800" spc="-1" strike="noStrike">
                <a:solidFill>
                  <a:srgbClr val="003366"/>
                </a:solidFill>
                <a:latin typeface="Times New Roman"/>
                <a:ea typeface="Calibri"/>
              </a:rPr>
              <a:t>гипербола</a:t>
            </a:r>
            <a:endParaRPr b="0" lang="ru-RU" sz="1800" spc="-1" strike="noStrike">
              <a:solidFill>
                <a:srgbClr val="000000"/>
              </a:solidFill>
              <a:latin typeface="Arial"/>
            </a:endParaRPr>
          </a:p>
        </p:txBody>
      </p:sp>
      <p:sp>
        <p:nvSpPr>
          <p:cNvPr id="291" name="TextBox 10"/>
          <p:cNvSpPr/>
          <p:nvPr/>
        </p:nvSpPr>
        <p:spPr>
          <a:xfrm>
            <a:off x="38520" y="5382000"/>
            <a:ext cx="15058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ru-RU" sz="1800" spc="-1" strike="noStrike">
                <a:solidFill>
                  <a:srgbClr val="ff3300"/>
                </a:solidFill>
                <a:latin typeface="Times New Roman"/>
                <a:ea typeface="Calibri"/>
              </a:rPr>
              <a:t>парцелляция</a:t>
            </a:r>
            <a:endParaRPr b="0" lang="ru-RU" sz="18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2"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 трактовке ряда понятий</a:t>
            </a:r>
            <a:endParaRPr b="0" lang="ru-RU" sz="3200" spc="-1" strike="noStrike">
              <a:solidFill>
                <a:srgbClr val="003366"/>
              </a:solidFill>
              <a:latin typeface="Arial"/>
            </a:endParaRPr>
          </a:p>
        </p:txBody>
      </p:sp>
      <p:sp>
        <p:nvSpPr>
          <p:cNvPr id="293" name="Прямоугольник 5"/>
          <p:cNvSpPr/>
          <p:nvPr/>
        </p:nvSpPr>
        <p:spPr>
          <a:xfrm>
            <a:off x="179640" y="1340640"/>
            <a:ext cx="8856720" cy="557604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Прилагательное-эпитет следует отличать от обычного, логического прилагательного.</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Сравните: </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1. </a:t>
            </a:r>
            <a:r>
              <a:rPr b="0" i="1" lang="ru-RU" sz="2400" spc="-1" strike="noStrike">
                <a:solidFill>
                  <a:srgbClr val="000000"/>
                </a:solidFill>
                <a:latin typeface="Arial"/>
              </a:rPr>
              <a:t>Закружилась листва </a:t>
            </a:r>
            <a:r>
              <a:rPr b="0" i="1" lang="ru-RU" sz="2400" spc="-1" strike="noStrike">
                <a:solidFill>
                  <a:srgbClr val="000000"/>
                </a:solidFill>
                <a:highlight>
                  <a:srgbClr val="ffff00"/>
                </a:highlight>
                <a:latin typeface="Arial"/>
              </a:rPr>
              <a:t>золотая</a:t>
            </a:r>
            <a:r>
              <a:rPr b="0" i="1" lang="ru-RU" sz="2400" spc="-1" strike="noStrike">
                <a:solidFill>
                  <a:srgbClr val="000000"/>
                </a:solidFill>
                <a:latin typeface="Arial"/>
              </a:rPr>
              <a:t>. </a:t>
            </a:r>
            <a:r>
              <a:rPr b="0" lang="ru-RU" sz="2400" spc="-1" strike="noStrike">
                <a:solidFill>
                  <a:srgbClr val="000000"/>
                </a:solidFill>
                <a:latin typeface="Arial"/>
              </a:rPr>
              <a:t>(С.А. Есенин) </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2. </a:t>
            </a:r>
            <a:r>
              <a:rPr b="0" i="1" lang="ru-RU" sz="2400" spc="-1" strike="noStrike">
                <a:solidFill>
                  <a:srgbClr val="000000"/>
                </a:solidFill>
                <a:latin typeface="Arial"/>
              </a:rPr>
              <a:t>Чуден Днепр при тихой погоде. </a:t>
            </a:r>
            <a:r>
              <a:rPr b="0" lang="ru-RU" sz="2400" spc="-1" strike="noStrike">
                <a:solidFill>
                  <a:srgbClr val="000000"/>
                </a:solidFill>
                <a:latin typeface="Arial"/>
              </a:rPr>
              <a:t>(Н.В. Гоголь)</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Эпитеты внутри сравнений не рассматриваются.</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Например: </a:t>
            </a:r>
            <a:r>
              <a:rPr b="0" i="1" lang="ru-RU" sz="2400" spc="-1" strike="noStrike">
                <a:solidFill>
                  <a:srgbClr val="000000"/>
                </a:solidFill>
                <a:latin typeface="Arial"/>
              </a:rPr>
              <a:t>Жизнь моя, иль ты приснилась мне?</a:t>
            </a:r>
            <a:endParaRPr b="0" lang="ru-RU" sz="2400" spc="-1" strike="noStrike">
              <a:solidFill>
                <a:srgbClr val="000000"/>
              </a:solidFill>
              <a:latin typeface="Arial"/>
            </a:endParaRPr>
          </a:p>
          <a:p>
            <a:pPr>
              <a:lnSpc>
                <a:spcPct val="100000"/>
              </a:lnSpc>
            </a:pPr>
            <a:r>
              <a:rPr b="0" i="1" lang="ru-RU" sz="2400" spc="-1" strike="noStrike">
                <a:solidFill>
                  <a:srgbClr val="000000"/>
                </a:solidFill>
                <a:latin typeface="Arial"/>
              </a:rPr>
              <a:t>                   </a:t>
            </a:r>
            <a:r>
              <a:rPr b="0" i="1" lang="ru-RU" sz="2400" spc="-1" strike="noStrike">
                <a:solidFill>
                  <a:srgbClr val="000000"/>
                </a:solidFill>
                <a:latin typeface="Arial"/>
              </a:rPr>
              <a:t>Словно я весенней гулкой ранью</a:t>
            </a:r>
            <a:endParaRPr b="0" lang="ru-RU" sz="2400" spc="-1" strike="noStrike">
              <a:solidFill>
                <a:srgbClr val="000000"/>
              </a:solidFill>
              <a:latin typeface="Arial"/>
            </a:endParaRPr>
          </a:p>
          <a:p>
            <a:pPr>
              <a:lnSpc>
                <a:spcPct val="100000"/>
              </a:lnSpc>
            </a:pPr>
            <a:r>
              <a:rPr b="0" i="1" lang="ru-RU" sz="2400" spc="-1" strike="noStrike">
                <a:solidFill>
                  <a:srgbClr val="000000"/>
                </a:solidFill>
                <a:latin typeface="Arial"/>
              </a:rPr>
              <a:t>                   </a:t>
            </a:r>
            <a:r>
              <a:rPr b="0" i="1" lang="ru-RU" sz="2400" spc="-1" strike="noStrike">
                <a:solidFill>
                  <a:srgbClr val="000000"/>
                </a:solidFill>
                <a:latin typeface="Arial"/>
              </a:rPr>
              <a:t>Проскакал на розовом коне! </a:t>
            </a:r>
            <a:r>
              <a:rPr b="0" lang="ru-RU" sz="2400" spc="-1" strike="noStrike">
                <a:solidFill>
                  <a:srgbClr val="000000"/>
                </a:solidFill>
                <a:latin typeface="Arial"/>
              </a:rPr>
              <a:t>(С.А. Есенин)</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Эпитетом не может выступать имя прилагательное            или причастие (даже если они и образные) в функции сказуемого. В этом случае принято говорить о метафоре.</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Например: </a:t>
            </a:r>
            <a:r>
              <a:rPr b="0" i="1" lang="ru-RU" sz="2400" spc="-1" strike="noStrike">
                <a:solidFill>
                  <a:srgbClr val="000000"/>
                </a:solidFill>
                <a:latin typeface="Arial"/>
              </a:rPr>
              <a:t>Да, жалок тот, в ком совесть нечиста.          </a:t>
            </a:r>
            <a:r>
              <a:rPr b="0" lang="ru-RU" sz="2400" spc="-1" strike="noStrike">
                <a:solidFill>
                  <a:srgbClr val="000000"/>
                </a:solidFill>
                <a:latin typeface="Arial"/>
              </a:rPr>
              <a:t>          </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                                                                              </a:t>
            </a:r>
            <a:r>
              <a:rPr b="0" lang="ru-RU" sz="2400" spc="-1" strike="noStrike">
                <a:solidFill>
                  <a:srgbClr val="000000"/>
                </a:solidFill>
                <a:latin typeface="Arial"/>
              </a:rPr>
              <a:t>(А.С. Пушкин)</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4"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 трактовке ряда понятий</a:t>
            </a:r>
            <a:endParaRPr b="0" lang="ru-RU" sz="3200" spc="-1" strike="noStrike">
              <a:solidFill>
                <a:srgbClr val="003366"/>
              </a:solidFill>
              <a:latin typeface="Arial"/>
            </a:endParaRPr>
          </a:p>
        </p:txBody>
      </p:sp>
      <p:sp>
        <p:nvSpPr>
          <p:cNvPr id="295" name="Прямоугольник 5"/>
          <p:cNvSpPr/>
          <p:nvPr/>
        </p:nvSpPr>
        <p:spPr>
          <a:xfrm>
            <a:off x="143640" y="1107360"/>
            <a:ext cx="8856720" cy="594180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Различайте метафору, олицетворение, гиперболу.</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Сравните:</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1. </a:t>
            </a:r>
            <a:r>
              <a:rPr b="0" i="1" lang="ru-RU" sz="2400" spc="-1" strike="noStrike">
                <a:solidFill>
                  <a:srgbClr val="000000"/>
                </a:solidFill>
                <a:latin typeface="Arial"/>
              </a:rPr>
              <a:t>Зёрна глаз твоих осыпались, завяли. </a:t>
            </a:r>
            <a:r>
              <a:rPr b="0" lang="ru-RU" sz="2400" spc="-1" strike="noStrike">
                <a:solidFill>
                  <a:srgbClr val="000000"/>
                </a:solidFill>
                <a:latin typeface="Arial"/>
              </a:rPr>
              <a:t>(С.А. Есенин) </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(Это метафора.)</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2. </a:t>
            </a:r>
            <a:r>
              <a:rPr b="0" i="1" lang="ru-RU" sz="2400" spc="-1" strike="noStrike">
                <a:solidFill>
                  <a:srgbClr val="000000"/>
                </a:solidFill>
                <a:latin typeface="Arial"/>
              </a:rPr>
              <a:t>С небесами, где лёгкие спят облака. </a:t>
            </a:r>
            <a:r>
              <a:rPr b="0" lang="ru-RU" sz="2400" spc="-1" strike="noStrike">
                <a:solidFill>
                  <a:srgbClr val="000000"/>
                </a:solidFill>
                <a:latin typeface="Arial"/>
              </a:rPr>
              <a:t>(Н.С. Гумилёв)</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(Это олицетворение.)</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3. </a:t>
            </a:r>
            <a:r>
              <a:rPr b="0" i="1" lang="ru-RU" sz="2400" spc="-1" strike="noStrike">
                <a:solidFill>
                  <a:srgbClr val="000000"/>
                </a:solidFill>
                <a:latin typeface="Arial"/>
              </a:rPr>
              <a:t>И сосна до звезды достаёт. </a:t>
            </a:r>
            <a:r>
              <a:rPr b="0" lang="ru-RU" sz="2400" spc="-1" strike="noStrike">
                <a:solidFill>
                  <a:srgbClr val="000000"/>
                </a:solidFill>
                <a:latin typeface="Arial"/>
              </a:rPr>
              <a:t>(О.Э. Мандельштам)</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(Это гипербола.)</a:t>
            </a:r>
            <a:endParaRPr b="0" lang="ru-RU" sz="2400" spc="-1" strike="noStrike">
              <a:solidFill>
                <a:srgbClr val="000000"/>
              </a:solidFill>
              <a:latin typeface="Arial"/>
            </a:endParaRPr>
          </a:p>
          <a:p>
            <a:pPr marL="343080" indent="-343080">
              <a:lnSpc>
                <a:spcPct val="100000"/>
              </a:lnSpc>
              <a:buClr>
                <a:srgbClr val="000000"/>
              </a:buClr>
              <a:buFont typeface="Arial"/>
              <a:buChar char="•"/>
            </a:pPr>
            <a:r>
              <a:rPr b="0" lang="ru-RU" sz="2400" spc="-1" strike="noStrike">
                <a:solidFill>
                  <a:srgbClr val="000000"/>
                </a:solidFill>
                <a:latin typeface="Arial"/>
              </a:rPr>
              <a:t>Важно обратить внимание на двучленные метафоры.</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Например: </a:t>
            </a:r>
            <a:r>
              <a:rPr b="0" i="1" lang="ru-RU" sz="2400" spc="-1" strike="noStrike">
                <a:solidFill>
                  <a:srgbClr val="000000"/>
                </a:solidFill>
                <a:latin typeface="Arial"/>
              </a:rPr>
              <a:t>Февраль – наследник января. </a:t>
            </a:r>
            <a:r>
              <a:rPr b="0" lang="ru-RU" sz="2400" spc="-1" strike="noStrike">
                <a:solidFill>
                  <a:srgbClr val="000000"/>
                </a:solidFill>
                <a:latin typeface="Arial"/>
              </a:rPr>
              <a:t>(А.М. Иванов);</a:t>
            </a:r>
            <a:endParaRPr b="0" lang="ru-RU" sz="2400" spc="-1" strike="noStrike">
              <a:solidFill>
                <a:srgbClr val="000000"/>
              </a:solidFill>
              <a:latin typeface="Arial"/>
            </a:endParaRPr>
          </a:p>
          <a:p>
            <a:pPr>
              <a:lnSpc>
                <a:spcPct val="100000"/>
              </a:lnSpc>
            </a:pPr>
            <a:r>
              <a:rPr b="0" i="1" lang="ru-RU" sz="2400" spc="-1" strike="noStrike">
                <a:solidFill>
                  <a:srgbClr val="000000"/>
                </a:solidFill>
                <a:latin typeface="Arial"/>
              </a:rPr>
              <a:t>Книга – добрый мой друг – всегда со мной.</a:t>
            </a:r>
            <a:endParaRPr b="0" lang="ru-RU" sz="2400" spc="-1" strike="noStrike">
              <a:solidFill>
                <a:srgbClr val="000000"/>
              </a:solidFill>
              <a:latin typeface="Arial"/>
            </a:endParaRPr>
          </a:p>
          <a:p>
            <a:pPr>
              <a:lnSpc>
                <a:spcPct val="100000"/>
              </a:lnSpc>
              <a:tabLst>
                <a:tab algn="l" pos="0"/>
              </a:tabLst>
            </a:pPr>
            <a:r>
              <a:rPr b="0" lang="ru-RU" sz="2400" spc="-1" strike="noStrike">
                <a:solidFill>
                  <a:srgbClr val="000000"/>
                </a:solidFill>
                <a:latin typeface="Arial"/>
              </a:rPr>
              <a:t>____________________________________________</a:t>
            </a:r>
            <a:endParaRPr b="0" lang="ru-RU" sz="2400" spc="-1" strike="noStrike">
              <a:solidFill>
                <a:srgbClr val="000000"/>
              </a:solidFill>
              <a:latin typeface="Arial"/>
            </a:endParaRPr>
          </a:p>
          <a:p>
            <a:pPr>
              <a:lnSpc>
                <a:spcPct val="100000"/>
              </a:lnSpc>
              <a:tabLst>
                <a:tab algn="l" pos="0"/>
              </a:tabLst>
            </a:pPr>
            <a:r>
              <a:rPr b="0" lang="ru-RU" sz="2400" spc="-1" strike="noStrike">
                <a:solidFill>
                  <a:srgbClr val="000000"/>
                </a:solidFill>
                <a:latin typeface="Arial"/>
              </a:rPr>
              <a:t>Более подробная информация будет представлена                     в Навигаторе самостоятельной подготовки к ЕГЭ                        по русскому языку сразу после утверждения демоверсии. </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6"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 трактовке ряда понятий</a:t>
            </a:r>
            <a:endParaRPr b="0" lang="ru-RU" sz="3200" spc="-1" strike="noStrike">
              <a:solidFill>
                <a:srgbClr val="003366"/>
              </a:solidFill>
              <a:latin typeface="Arial"/>
            </a:endParaRPr>
          </a:p>
        </p:txBody>
      </p:sp>
      <p:sp>
        <p:nvSpPr>
          <p:cNvPr id="297" name="Прямоугольник 5"/>
          <p:cNvSpPr/>
          <p:nvPr/>
        </p:nvSpPr>
        <p:spPr>
          <a:xfrm>
            <a:off x="143640" y="1107360"/>
            <a:ext cx="8856720" cy="374724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Различайте вопросно-ответную форму изложения                     и риторический вопрос. При вопросно-ответной форме изложения задаётся вопрос и тут же получается на него ответ. А в риторическом вопросе ответ, как правило, подразумевается в самом вопросе.</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Сравните:</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1. </a:t>
            </a:r>
            <a:r>
              <a:rPr b="0" i="1" lang="ru-RU" sz="2400" spc="-1" strike="noStrike">
                <a:solidFill>
                  <a:srgbClr val="000000"/>
                </a:solidFill>
                <a:latin typeface="Arial"/>
              </a:rPr>
              <a:t>Вы считаете это мечта? Я категорически не согласен.</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(Это вопросно-ответная форма изложения.)</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2. </a:t>
            </a:r>
            <a:r>
              <a:rPr b="0" i="1" lang="ru-RU" sz="2400" spc="-1" strike="noStrike">
                <a:solidFill>
                  <a:srgbClr val="000000"/>
                </a:solidFill>
                <a:latin typeface="Arial"/>
              </a:rPr>
              <a:t>Как можно быть таким неуклюжим? </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(Это риторический вопрос.)  </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7" name="PlaceHolder 1"/>
          <p:cNvSpPr>
            <a:spLocks noGrp="1"/>
          </p:cNvSpPr>
          <p:nvPr>
            <p:ph type="title"/>
          </p:nvPr>
        </p:nvSpPr>
        <p:spPr>
          <a:xfrm>
            <a:off x="179640" y="4680"/>
            <a:ext cx="8428320" cy="122436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Итоговое собеседование </a:t>
            </a:r>
            <a:br>
              <a:rPr sz="3200"/>
            </a:br>
            <a:r>
              <a:rPr b="1" lang="ru-RU" sz="3200" spc="-1" strike="noStrike">
                <a:solidFill>
                  <a:srgbClr val="003366"/>
                </a:solidFill>
                <a:latin typeface="Arial"/>
              </a:rPr>
              <a:t>по русскому языку</a:t>
            </a:r>
            <a:endParaRPr b="0" lang="ru-RU" sz="3200" spc="-1" strike="noStrike">
              <a:solidFill>
                <a:srgbClr val="003366"/>
              </a:solidFill>
              <a:latin typeface="Arial"/>
            </a:endParaRPr>
          </a:p>
        </p:txBody>
      </p:sp>
      <p:sp>
        <p:nvSpPr>
          <p:cNvPr id="98" name="Прямоугольник 5"/>
          <p:cNvSpPr/>
          <p:nvPr/>
        </p:nvSpPr>
        <p:spPr>
          <a:xfrm>
            <a:off x="647640" y="1412640"/>
            <a:ext cx="7848360" cy="264996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ru-RU" sz="2400" spc="-1" strike="noStrike">
                <a:solidFill>
                  <a:srgbClr val="000000"/>
                </a:solidFill>
                <a:latin typeface="Arial"/>
                <a:ea typeface="Times New Roman"/>
              </a:rPr>
              <a:t>Сохранение модели итогового собеседования             с момента его введения в 2018/19 уч. г.</a:t>
            </a:r>
            <a:br>
              <a:rPr sz="2400"/>
            </a:br>
            <a:r>
              <a:rPr b="0" lang="ru-RU" sz="2400" spc="-1" strike="noStrike">
                <a:solidFill>
                  <a:srgbClr val="000000"/>
                </a:solidFill>
                <a:latin typeface="Arial"/>
              </a:rPr>
              <a:t> </a:t>
            </a:r>
            <a:endParaRPr b="0" lang="ru-RU" sz="2400" spc="-1" strike="noStrike">
              <a:solidFill>
                <a:srgbClr val="000000"/>
              </a:solidFill>
              <a:latin typeface="Arial"/>
            </a:endParaRPr>
          </a:p>
          <a:p>
            <a:pPr marL="285840" indent="-285840">
              <a:lnSpc>
                <a:spcPct val="100000"/>
              </a:lnSpc>
              <a:buClr>
                <a:srgbClr val="000000"/>
              </a:buClr>
              <a:buFont typeface="Arial"/>
              <a:buChar char="•"/>
            </a:pPr>
            <a:r>
              <a:rPr b="0" lang="ru-RU" sz="2400" spc="-1" strike="noStrike">
                <a:solidFill>
                  <a:srgbClr val="000000"/>
                </a:solidFill>
                <a:latin typeface="Arial"/>
                <a:ea typeface="Times New Roman"/>
              </a:rPr>
              <a:t>Значительное изменение критериев оценивания           в 2023/24 уч. г.</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a:p>
            <a:pPr marL="285840" indent="-285840">
              <a:lnSpc>
                <a:spcPct val="100000"/>
              </a:lnSpc>
              <a:buClr>
                <a:srgbClr val="000000"/>
              </a:buClr>
              <a:buFont typeface="Arial"/>
              <a:buChar char="•"/>
            </a:pPr>
            <a:r>
              <a:rPr b="0" lang="ru-RU" sz="2400" spc="-1" strike="noStrike">
                <a:solidFill>
                  <a:srgbClr val="000000"/>
                </a:solidFill>
                <a:latin typeface="Arial"/>
                <a:ea typeface="Times New Roman"/>
              </a:rPr>
              <a:t>Корректировочные изменения в 2024/25 уч. г.</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98"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 трактовке ряда понятий</a:t>
            </a:r>
            <a:endParaRPr b="0" lang="ru-RU" sz="3200" spc="-1" strike="noStrike">
              <a:solidFill>
                <a:srgbClr val="003366"/>
              </a:solidFill>
              <a:latin typeface="Arial"/>
            </a:endParaRPr>
          </a:p>
        </p:txBody>
      </p:sp>
      <p:sp>
        <p:nvSpPr>
          <p:cNvPr id="299" name="Прямоугольник 5"/>
          <p:cNvSpPr/>
          <p:nvPr/>
        </p:nvSpPr>
        <p:spPr>
          <a:xfrm>
            <a:off x="143640" y="1107360"/>
            <a:ext cx="8856720" cy="521028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Различайте риторическое восклицание и обычное восклицание.</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Сравните:</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1. </a:t>
            </a:r>
            <a:r>
              <a:rPr b="0" i="1" lang="ru-RU" sz="2400" spc="-1" strike="noStrike">
                <a:solidFill>
                  <a:srgbClr val="000000"/>
                </a:solidFill>
                <a:latin typeface="Arial"/>
              </a:rPr>
              <a:t>Какое лето, что за лето!</a:t>
            </a:r>
            <a:endParaRPr b="0" lang="ru-RU" sz="2400" spc="-1" strike="noStrike">
              <a:solidFill>
                <a:srgbClr val="000000"/>
              </a:solidFill>
              <a:latin typeface="Arial"/>
            </a:endParaRPr>
          </a:p>
          <a:p>
            <a:pPr>
              <a:lnSpc>
                <a:spcPct val="100000"/>
              </a:lnSpc>
            </a:pPr>
            <a:r>
              <a:rPr b="0" i="1" lang="ru-RU" sz="2400" spc="-1" strike="noStrike">
                <a:solidFill>
                  <a:srgbClr val="000000"/>
                </a:solidFill>
                <a:latin typeface="Arial"/>
              </a:rPr>
              <a:t>    </a:t>
            </a:r>
            <a:r>
              <a:rPr b="0" i="1" lang="ru-RU" sz="2400" spc="-1" strike="noStrike">
                <a:solidFill>
                  <a:srgbClr val="000000"/>
                </a:solidFill>
                <a:latin typeface="Arial"/>
              </a:rPr>
              <a:t>Да это просто колдовство... </a:t>
            </a:r>
            <a:r>
              <a:rPr b="0" lang="ru-RU" sz="2400" spc="-1" strike="noStrike">
                <a:solidFill>
                  <a:srgbClr val="000000"/>
                </a:solidFill>
                <a:latin typeface="Arial"/>
              </a:rPr>
              <a:t>(Ф.И. Тютчев)</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(Это риторическое восклицание, так как, кроме интонации, присутствуют дополнительные языковые средства – восклицательные частицы </a:t>
            </a:r>
            <a:r>
              <a:rPr b="0" i="1" lang="ru-RU" sz="2400" spc="-1" strike="noStrike">
                <a:solidFill>
                  <a:srgbClr val="000000"/>
                </a:solidFill>
                <a:latin typeface="Arial"/>
              </a:rPr>
              <a:t>какое, что за</a:t>
            </a:r>
            <a:r>
              <a:rPr b="0" lang="ru-RU" sz="2400" spc="-1" strike="noStrike">
                <a:solidFill>
                  <a:srgbClr val="000000"/>
                </a:solidFill>
                <a:latin typeface="Arial"/>
              </a:rPr>
              <a:t>.)</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2.  </a:t>
            </a:r>
            <a:r>
              <a:rPr b="0" i="1" lang="ru-RU" sz="2400" spc="-1" strike="noStrike">
                <a:solidFill>
                  <a:srgbClr val="000000"/>
                </a:solidFill>
                <a:latin typeface="Arial"/>
              </a:rPr>
              <a:t>Перед астрономом – только лёгкие облачка и спирали слабого света. А в действительности это – целые миры, тысячи солнц и планет, миллионы лет всех форм бытия, борьбы, исканий, осуществлений! </a:t>
            </a:r>
            <a:r>
              <a:rPr b="0" lang="ru-RU" sz="2400" spc="-1" strike="noStrike">
                <a:solidFill>
                  <a:srgbClr val="000000"/>
                </a:solidFill>
                <a:latin typeface="Arial"/>
              </a:rPr>
              <a:t>(В.Я. Брюсов)</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(Это обычное восклицательное предложение, так как, кроме интонации, нет дополнительных языковых средств.)</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0"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 трактовке ряда понятий</a:t>
            </a:r>
            <a:endParaRPr b="0" lang="ru-RU" sz="3200" spc="-1" strike="noStrike">
              <a:solidFill>
                <a:srgbClr val="003366"/>
              </a:solidFill>
              <a:latin typeface="Arial"/>
            </a:endParaRPr>
          </a:p>
        </p:txBody>
      </p:sp>
      <p:sp>
        <p:nvSpPr>
          <p:cNvPr id="301" name="Прямоугольник 5"/>
          <p:cNvSpPr/>
          <p:nvPr/>
        </p:nvSpPr>
        <p:spPr>
          <a:xfrm>
            <a:off x="143640" y="1107360"/>
            <a:ext cx="8856720" cy="521028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Arial"/>
              <a:buChar char="•"/>
            </a:pPr>
            <a:r>
              <a:rPr b="0" lang="ru-RU" sz="2400" spc="-1" strike="noStrike">
                <a:solidFill>
                  <a:srgbClr val="000000"/>
                </a:solidFill>
                <a:latin typeface="Arial"/>
              </a:rPr>
              <a:t>Различайте риторическое обращение и обычное обращение.</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Сравните:</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1. </a:t>
            </a:r>
            <a:r>
              <a:rPr b="0" i="1" lang="ru-RU" sz="2400" spc="-1" strike="noStrike">
                <a:solidFill>
                  <a:srgbClr val="000000"/>
                </a:solidFill>
                <a:latin typeface="Arial"/>
              </a:rPr>
              <a:t>Помедли, помедли, вечерний день, </a:t>
            </a:r>
            <a:endParaRPr b="0" lang="ru-RU" sz="2400" spc="-1" strike="noStrike">
              <a:solidFill>
                <a:srgbClr val="000000"/>
              </a:solidFill>
              <a:latin typeface="Arial"/>
            </a:endParaRPr>
          </a:p>
          <a:p>
            <a:pPr>
              <a:lnSpc>
                <a:spcPct val="100000"/>
              </a:lnSpc>
            </a:pPr>
            <a:r>
              <a:rPr b="0" i="1" lang="ru-RU" sz="2400" spc="-1" strike="noStrike">
                <a:solidFill>
                  <a:srgbClr val="000000"/>
                </a:solidFill>
                <a:latin typeface="Arial"/>
              </a:rPr>
              <a:t>    </a:t>
            </a:r>
            <a:r>
              <a:rPr b="0" i="1" lang="ru-RU" sz="2400" spc="-1" strike="noStrike">
                <a:solidFill>
                  <a:srgbClr val="000000"/>
                </a:solidFill>
                <a:latin typeface="Arial"/>
              </a:rPr>
              <a:t>Продлись, продлись, очарованье! </a:t>
            </a:r>
            <a:r>
              <a:rPr b="0" lang="ru-RU" sz="2400" spc="-1" strike="noStrike">
                <a:solidFill>
                  <a:srgbClr val="000000"/>
                </a:solidFill>
                <a:latin typeface="Arial"/>
              </a:rPr>
              <a:t>(Ф.И. Тютчев)</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(Это риторическое обращение, так как поэт обращается           к условному адресату.)</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2. </a:t>
            </a:r>
            <a:r>
              <a:rPr b="0" i="1" lang="ru-RU" sz="2400" spc="-1" strike="noStrike">
                <a:solidFill>
                  <a:srgbClr val="000000"/>
                </a:solidFill>
                <a:latin typeface="Arial"/>
              </a:rPr>
              <a:t>«Не спится, няня: здесь так душно!</a:t>
            </a:r>
            <a:endParaRPr b="0" lang="ru-RU" sz="2400" spc="-1" strike="noStrike">
              <a:solidFill>
                <a:srgbClr val="000000"/>
              </a:solidFill>
              <a:latin typeface="Arial"/>
            </a:endParaRPr>
          </a:p>
          <a:p>
            <a:pPr>
              <a:lnSpc>
                <a:spcPct val="100000"/>
              </a:lnSpc>
            </a:pPr>
            <a:r>
              <a:rPr b="0" i="1" lang="ru-RU" sz="2400" spc="-1" strike="noStrike">
                <a:solidFill>
                  <a:srgbClr val="000000"/>
                </a:solidFill>
                <a:latin typeface="Arial"/>
              </a:rPr>
              <a:t>    </a:t>
            </a:r>
            <a:r>
              <a:rPr b="0" i="1" lang="ru-RU" sz="2400" spc="-1" strike="noStrike">
                <a:solidFill>
                  <a:srgbClr val="000000"/>
                </a:solidFill>
                <a:latin typeface="Arial"/>
              </a:rPr>
              <a:t>Открой окно да сядь ко мне». –</a:t>
            </a:r>
            <a:endParaRPr b="0" lang="ru-RU" sz="2400" spc="-1" strike="noStrike">
              <a:solidFill>
                <a:srgbClr val="000000"/>
              </a:solidFill>
              <a:latin typeface="Arial"/>
            </a:endParaRPr>
          </a:p>
          <a:p>
            <a:pPr>
              <a:lnSpc>
                <a:spcPct val="100000"/>
              </a:lnSpc>
            </a:pPr>
            <a:r>
              <a:rPr b="0" i="1" lang="ru-RU" sz="2400" spc="-1" strike="noStrike">
                <a:solidFill>
                  <a:srgbClr val="000000"/>
                </a:solidFill>
                <a:latin typeface="Arial"/>
              </a:rPr>
              <a:t>    </a:t>
            </a:r>
            <a:r>
              <a:rPr b="0" i="1" lang="ru-RU" sz="2400" spc="-1" strike="noStrike">
                <a:solidFill>
                  <a:srgbClr val="000000"/>
                </a:solidFill>
                <a:latin typeface="Arial"/>
              </a:rPr>
              <a:t>«Что, Таня, что с тобой?» – «Мне скучно,</a:t>
            </a:r>
            <a:endParaRPr b="0" lang="ru-RU" sz="2400" spc="-1" strike="noStrike">
              <a:solidFill>
                <a:srgbClr val="000000"/>
              </a:solidFill>
              <a:latin typeface="Arial"/>
            </a:endParaRPr>
          </a:p>
          <a:p>
            <a:pPr>
              <a:lnSpc>
                <a:spcPct val="100000"/>
              </a:lnSpc>
            </a:pPr>
            <a:r>
              <a:rPr b="0" i="1" lang="ru-RU" sz="2400" spc="-1" strike="noStrike">
                <a:solidFill>
                  <a:srgbClr val="000000"/>
                </a:solidFill>
                <a:latin typeface="Arial"/>
              </a:rPr>
              <a:t>    </a:t>
            </a:r>
            <a:r>
              <a:rPr b="0" i="1" lang="ru-RU" sz="2400" spc="-1" strike="noStrike">
                <a:solidFill>
                  <a:srgbClr val="000000"/>
                </a:solidFill>
                <a:latin typeface="Arial"/>
              </a:rPr>
              <a:t>Поговорим о старине».</a:t>
            </a:r>
            <a:r>
              <a:rPr b="0" lang="ru-RU" sz="2400" spc="-1" strike="noStrike">
                <a:solidFill>
                  <a:srgbClr val="000000"/>
                </a:solidFill>
                <a:latin typeface="Arial"/>
              </a:rPr>
              <a:t> (А.С. Пушкин)</a:t>
            </a:r>
            <a:endParaRPr b="0" lang="ru-RU" sz="2400" spc="-1" strike="noStrike">
              <a:solidFill>
                <a:srgbClr val="000000"/>
              </a:solidFill>
              <a:latin typeface="Arial"/>
            </a:endParaRPr>
          </a:p>
          <a:p>
            <a:pPr>
              <a:lnSpc>
                <a:spcPct val="100000"/>
              </a:lnSpc>
            </a:pPr>
            <a:r>
              <a:rPr b="0" lang="ru-RU" sz="2400" spc="-1" strike="noStrike">
                <a:solidFill>
                  <a:srgbClr val="000000"/>
                </a:solidFill>
                <a:latin typeface="Arial"/>
              </a:rPr>
              <a:t>(Это обычное обращение, так как речь идёт об обращении одного человека к другому человеку.)</a:t>
            </a:r>
            <a:endParaRPr b="0" lang="ru-RU" sz="2400" spc="-1" strike="noStrike">
              <a:solidFill>
                <a:srgbClr val="000000"/>
              </a:solidFill>
              <a:latin typeface="Arial"/>
            </a:endParaRPr>
          </a:p>
          <a:p>
            <a:pPr>
              <a:lnSpc>
                <a:spcPct val="100000"/>
              </a:lnSpc>
            </a:pP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bg>
      <p:bgPr>
        <a:blipFill rotWithShape="0">
          <a:blip r:embed="rId1"/>
          <a:stretch/>
        </a:blipFill>
      </p:bgPr>
    </p:bg>
    <p:spTree>
      <p:nvGrpSpPr>
        <p:cNvPr id="1" name=""/>
        <p:cNvGrpSpPr/>
        <p:nvPr/>
      </p:nvGrpSpPr>
      <p:grpSpPr>
        <a:xfrm>
          <a:off x="0" y="0"/>
          <a:ext cx="0" cy="0"/>
          <a:chOff x="0" y="0"/>
          <a:chExt cx="0" cy="0"/>
        </a:xfrm>
      </p:grpSpPr>
      <p:pic>
        <p:nvPicPr>
          <p:cNvPr id="302" name="Picture 2" descr="D:\OBLOZHKI\EGE2008\2024\Обложки на задник\ЕГЭ2025\Русский\JPEG\p_377-20800-6.jpg"/>
          <p:cNvPicPr/>
          <p:nvPr/>
        </p:nvPicPr>
        <p:blipFill>
          <a:blip r:embed="rId2"/>
          <a:stretch/>
        </p:blipFill>
        <p:spPr>
          <a:xfrm>
            <a:off x="395640" y="2493000"/>
            <a:ext cx="2664000" cy="3677760"/>
          </a:xfrm>
          <a:prstGeom prst="rect">
            <a:avLst/>
          </a:prstGeom>
          <a:ln w="0">
            <a:solidFill>
              <a:srgbClr val="33cccc"/>
            </a:solidFill>
          </a:ln>
        </p:spPr>
      </p:pic>
      <p:pic>
        <p:nvPicPr>
          <p:cNvPr id="303" name="Picture 3" descr="D:\OBLOZHKI\EGE2008\2024\Обложки на задник\ЕГЭ2025\Русский\JPEG\p_377-20796-2.jpg"/>
          <p:cNvPicPr/>
          <p:nvPr/>
        </p:nvPicPr>
        <p:blipFill>
          <a:blip r:embed="rId3"/>
          <a:stretch/>
        </p:blipFill>
        <p:spPr>
          <a:xfrm>
            <a:off x="3204000" y="2493000"/>
            <a:ext cx="2664000" cy="3696120"/>
          </a:xfrm>
          <a:prstGeom prst="rect">
            <a:avLst/>
          </a:prstGeom>
          <a:ln w="0">
            <a:solidFill>
              <a:srgbClr val="33cccc"/>
            </a:solidFill>
          </a:ln>
        </p:spPr>
      </p:pic>
      <p:pic>
        <p:nvPicPr>
          <p:cNvPr id="304" name="Picture 4" descr="D:\OBLOZHKI\EGE2008\2024\Обложки на задник\ЕГЭ2025\Русский\JPEG\p_377-20788-7.jpg"/>
          <p:cNvPicPr/>
          <p:nvPr/>
        </p:nvPicPr>
        <p:blipFill>
          <a:blip r:embed="rId4"/>
          <a:stretch/>
        </p:blipFill>
        <p:spPr>
          <a:xfrm>
            <a:off x="6012000" y="2493000"/>
            <a:ext cx="2664000" cy="3677760"/>
          </a:xfrm>
          <a:prstGeom prst="rect">
            <a:avLst/>
          </a:prstGeom>
          <a:ln w="0">
            <a:solidFill>
              <a:srgbClr val="33cccc"/>
            </a:solidFill>
          </a:ln>
        </p:spPr>
      </p:pic>
      <p:sp>
        <p:nvSpPr>
          <p:cNvPr id="305" name="PlaceHolder 1"/>
          <p:cNvSpPr>
            <a:spLocks noGrp="1"/>
          </p:cNvSpPr>
          <p:nvPr>
            <p:ph type="title"/>
          </p:nvPr>
        </p:nvSpPr>
        <p:spPr>
          <a:xfrm>
            <a:off x="1835640" y="1762200"/>
            <a:ext cx="5976360" cy="837720"/>
          </a:xfrm>
          <a:prstGeom prst="rect">
            <a:avLst/>
          </a:prstGeom>
          <a:noFill/>
          <a:ln w="9360">
            <a:noFill/>
          </a:ln>
        </p:spPr>
        <p:txBody>
          <a:bodyPr numCol="1" spcCol="0" anchor="b">
            <a:noAutofit/>
          </a:bodyPr>
          <a:p>
            <a:pPr indent="0" algn="ctr">
              <a:lnSpc>
                <a:spcPts val="4099"/>
              </a:lnSpc>
              <a:buNone/>
            </a:pPr>
            <a:r>
              <a:rPr b="1" lang="ru-RU" sz="3200" spc="-1" strike="noStrike">
                <a:solidFill>
                  <a:srgbClr val="003366"/>
                </a:solidFill>
                <a:latin typeface="Arial"/>
              </a:rPr>
              <a:t>Типовые</a:t>
            </a:r>
            <a:r>
              <a:rPr b="1" lang="en-US" sz="3200" spc="-1" strike="noStrike">
                <a:solidFill>
                  <a:srgbClr val="003366"/>
                </a:solidFill>
                <a:latin typeface="Arial"/>
              </a:rPr>
              <a:t> </a:t>
            </a:r>
            <a:r>
              <a:rPr b="1" lang="ru-RU" sz="3200" spc="-1" strike="noStrike">
                <a:solidFill>
                  <a:srgbClr val="003366"/>
                </a:solidFill>
                <a:latin typeface="Arial"/>
              </a:rPr>
              <a:t>варианты экзаменационных</a:t>
            </a:r>
            <a:r>
              <a:rPr b="1" lang="en-US" sz="3200" spc="-1" strike="noStrike">
                <a:solidFill>
                  <a:srgbClr val="003366"/>
                </a:solidFill>
                <a:latin typeface="Arial"/>
              </a:rPr>
              <a:t> </a:t>
            </a:r>
            <a:r>
              <a:rPr b="1" lang="ru-RU" sz="3200" spc="-1" strike="noStrike">
                <a:solidFill>
                  <a:srgbClr val="003366"/>
                </a:solidFill>
                <a:latin typeface="Arial"/>
              </a:rPr>
              <a:t>заданий</a:t>
            </a:r>
            <a:endParaRPr b="0" lang="ru-RU" sz="3200" spc="-1" strike="noStrike">
              <a:solidFill>
                <a:srgbClr val="003366"/>
              </a:solidFill>
              <a:latin typeface="Arial"/>
            </a:endParaRPr>
          </a:p>
        </p:txBody>
      </p:sp>
    </p:spTree>
  </p:cSld>
  <mc:AlternateContent>
    <mc:Choice Requires="p14">
      <p:transition p14:dur="10">
        <p:fade/>
      </p:transition>
    </mc:Choice>
    <mc:Fallback>
      <p:transition>
        <p:fade/>
      </p:transition>
    </mc:Fallback>
  </mc:AlternateContent>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6"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Разнообразие заданий 22 в учебных пособиях издательства «Экзамен»</a:t>
            </a:r>
            <a:endParaRPr b="0" lang="ru-RU" sz="3200" spc="-1" strike="noStrike">
              <a:solidFill>
                <a:srgbClr val="003366"/>
              </a:solidFill>
              <a:latin typeface="Arial"/>
            </a:endParaRPr>
          </a:p>
        </p:txBody>
      </p:sp>
      <p:sp>
        <p:nvSpPr>
          <p:cNvPr id="307" name="Прямоугольник 5"/>
          <p:cNvSpPr/>
          <p:nvPr/>
        </p:nvSpPr>
        <p:spPr>
          <a:xfrm>
            <a:off x="395640" y="1340640"/>
            <a:ext cx="8356320" cy="4785480"/>
          </a:xfrm>
          <a:prstGeom prst="rect">
            <a:avLst/>
          </a:prstGeom>
          <a:noFill/>
          <a:ln w="0">
            <a:noFill/>
          </a:ln>
        </p:spPr>
        <p:style>
          <a:lnRef idx="0"/>
          <a:fillRef idx="0"/>
          <a:effectRef idx="0"/>
          <a:fontRef idx="minor"/>
        </p:style>
        <p:txBody>
          <a:bodyPr lIns="90000" rIns="90000" tIns="45000" bIns="45000" anchor="t">
            <a:spAutoFit/>
          </a:bodyPr>
          <a:p>
            <a:pPr algn="just">
              <a:lnSpc>
                <a:spcPct val="107000"/>
              </a:lnSpc>
            </a:pPr>
            <a:r>
              <a:rPr b="1" lang="ru-RU" sz="2400" spc="-1" strike="noStrike">
                <a:solidFill>
                  <a:srgbClr val="001933"/>
                </a:solidFill>
                <a:latin typeface="Arial"/>
                <a:ea typeface="Calibri"/>
              </a:rPr>
              <a:t>Языковой материал представлен</a:t>
            </a:r>
            <a:endParaRPr b="0" lang="ru-RU" sz="2400" spc="-1" strike="noStrike">
              <a:solidFill>
                <a:srgbClr val="000000"/>
              </a:solidFill>
              <a:latin typeface="Arial"/>
            </a:endParaRPr>
          </a:p>
          <a:p>
            <a:pPr algn="just">
              <a:lnSpc>
                <a:spcPct val="107000"/>
              </a:lnSpc>
            </a:pPr>
            <a:endParaRPr b="0" lang="ru-RU" sz="2400" spc="-1" strike="noStrike">
              <a:solidFill>
                <a:srgbClr val="000000"/>
              </a:solidFill>
              <a:latin typeface="Arial"/>
            </a:endParaRPr>
          </a:p>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отдельными цитатами из прозы (</a:t>
            </a:r>
            <a:r>
              <a:rPr b="0" i="1" lang="ru-RU" sz="2400" spc="-1" strike="noStrike">
                <a:solidFill>
                  <a:srgbClr val="001933"/>
                </a:solidFill>
                <a:latin typeface="Arial"/>
                <a:ea typeface="Calibri"/>
              </a:rPr>
              <a:t>Скучно на этом свете, господа! </a:t>
            </a:r>
            <a:r>
              <a:rPr b="0" lang="ru-RU" sz="2400" spc="-1" strike="noStrike">
                <a:solidFill>
                  <a:srgbClr val="001933"/>
                </a:solidFill>
                <a:latin typeface="Arial"/>
                <a:ea typeface="Calibri"/>
              </a:rPr>
              <a:t>(Н.В. Гоголь) – риторическое обращение);</a:t>
            </a:r>
            <a:endParaRPr b="0" lang="ru-RU" sz="2400" spc="-1" strike="noStrike">
              <a:solidFill>
                <a:srgbClr val="000000"/>
              </a:solidFill>
              <a:latin typeface="Arial"/>
            </a:endParaRPr>
          </a:p>
          <a:p>
            <a:pPr algn="just">
              <a:lnSpc>
                <a:spcPct val="107000"/>
              </a:lnSpc>
            </a:pPr>
            <a:r>
              <a:rPr b="0" lang="ru-RU" sz="2400" spc="-1" strike="noStrike">
                <a:solidFill>
                  <a:srgbClr val="001933"/>
                </a:solidFill>
                <a:latin typeface="Arial"/>
                <a:ea typeface="Calibri"/>
              </a:rPr>
              <a:t> </a:t>
            </a:r>
            <a:endParaRPr b="0" lang="ru-RU" sz="2400" spc="-1" strike="noStrike">
              <a:solidFill>
                <a:srgbClr val="000000"/>
              </a:solidFill>
              <a:latin typeface="Arial"/>
            </a:endParaRPr>
          </a:p>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отдельными цитатами из поэзии (</a:t>
            </a:r>
            <a:r>
              <a:rPr b="0" i="1" lang="ru-RU" sz="2400" spc="-1" strike="noStrike">
                <a:solidFill>
                  <a:srgbClr val="001933"/>
                </a:solidFill>
                <a:latin typeface="Arial"/>
                <a:ea typeface="Calibri"/>
              </a:rPr>
              <a:t>По хозяйке прежней, молодой // Плачет небо дождичком унылым. </a:t>
            </a:r>
            <a:r>
              <a:rPr b="0" lang="ru-RU" sz="2400" spc="-1" strike="noStrike">
                <a:solidFill>
                  <a:srgbClr val="001933"/>
                </a:solidFill>
                <a:latin typeface="Arial"/>
                <a:ea typeface="Calibri"/>
              </a:rPr>
              <a:t>(М.В. Палиевский) – олицетворение);</a:t>
            </a:r>
            <a:endParaRPr b="0" lang="ru-RU" sz="2400" spc="-1" strike="noStrike">
              <a:solidFill>
                <a:srgbClr val="000000"/>
              </a:solidFill>
              <a:latin typeface="Arial"/>
            </a:endParaRPr>
          </a:p>
          <a:p>
            <a:pPr algn="just">
              <a:lnSpc>
                <a:spcPct val="107000"/>
              </a:lnSpc>
            </a:pPr>
            <a:endParaRPr b="0" lang="ru-RU" sz="2400" spc="-1" strike="noStrike">
              <a:solidFill>
                <a:srgbClr val="000000"/>
              </a:solidFill>
              <a:latin typeface="Arial"/>
            </a:endParaRPr>
          </a:p>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высказываниями, придуманными составителями                    (</a:t>
            </a:r>
            <a:r>
              <a:rPr b="0" i="1" lang="ru-RU" sz="2400" spc="-1" strike="noStrike">
                <a:solidFill>
                  <a:srgbClr val="001933"/>
                </a:solidFill>
                <a:latin typeface="Arial"/>
                <a:ea typeface="Calibri"/>
              </a:rPr>
              <a:t>И вот. Воскресенье. 7 утра.</a:t>
            </a:r>
            <a:r>
              <a:rPr b="0" lang="ru-RU" sz="2400" spc="-1" strike="noStrike">
                <a:solidFill>
                  <a:srgbClr val="001933"/>
                </a:solidFill>
                <a:latin typeface="Arial"/>
                <a:ea typeface="Calibri"/>
              </a:rPr>
              <a:t> – парцелляция). </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08"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Разнообразие заданий 22 в учебных пособиях издательства «Экзамен»</a:t>
            </a:r>
            <a:endParaRPr b="0" lang="ru-RU" sz="3200" spc="-1" strike="noStrike">
              <a:solidFill>
                <a:srgbClr val="003366"/>
              </a:solidFill>
              <a:latin typeface="Arial"/>
            </a:endParaRPr>
          </a:p>
        </p:txBody>
      </p:sp>
      <p:sp>
        <p:nvSpPr>
          <p:cNvPr id="309" name="Прямоугольник 5"/>
          <p:cNvSpPr/>
          <p:nvPr/>
        </p:nvSpPr>
        <p:spPr>
          <a:xfrm>
            <a:off x="395640" y="1340640"/>
            <a:ext cx="8356320" cy="4296240"/>
          </a:xfrm>
          <a:prstGeom prst="rect">
            <a:avLst/>
          </a:prstGeom>
          <a:noFill/>
          <a:ln w="0">
            <a:noFill/>
          </a:ln>
        </p:spPr>
        <p:style>
          <a:lnRef idx="0"/>
          <a:fillRef idx="0"/>
          <a:effectRef idx="0"/>
          <a:fontRef idx="minor"/>
        </p:style>
        <p:txBody>
          <a:bodyPr lIns="90000" rIns="90000" tIns="45000" bIns="45000" anchor="t">
            <a:spAutoFit/>
          </a:bodyPr>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Интересным методическим решением авторов пособий можно считать использование одних и тех же примеров в разных вариантах. </a:t>
            </a:r>
            <a:endParaRPr b="0" lang="ru-RU" sz="2400" spc="-1" strike="noStrike">
              <a:solidFill>
                <a:srgbClr val="000000"/>
              </a:solidFill>
              <a:latin typeface="Arial"/>
            </a:endParaRPr>
          </a:p>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При этом в каждом случае обнаруживается своё языковое средство. </a:t>
            </a:r>
            <a:endParaRPr b="0" lang="ru-RU" sz="2400" spc="-1" strike="noStrike">
              <a:solidFill>
                <a:srgbClr val="000000"/>
              </a:solidFill>
              <a:latin typeface="Arial"/>
            </a:endParaRPr>
          </a:p>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Это приучает ребят смотреть на языковой материал под разным углом зрения, разрушает шаблонность подхода и в конечном счёте служит целям глубокого освоения темы «Изобразительно-выразительные средства языка».</a:t>
            </a:r>
            <a:endParaRPr b="0" lang="ru-RU" sz="2400" spc="-1" strike="noStrike">
              <a:solidFill>
                <a:srgbClr val="000000"/>
              </a:solidFill>
              <a:latin typeface="Arial"/>
            </a:endParaRPr>
          </a:p>
          <a:p>
            <a:pPr algn="just">
              <a:lnSpc>
                <a:spcPct val="107000"/>
              </a:lnSpc>
              <a:spcAft>
                <a:spcPts val="799"/>
              </a:spcAft>
              <a:tabLst>
                <a:tab algn="l" pos="0"/>
              </a:tabLst>
            </a:pPr>
            <a:r>
              <a:rPr b="0" lang="ru-RU" sz="1800" spc="-1" strike="noStrike">
                <a:solidFill>
                  <a:srgbClr val="003366"/>
                </a:solidFill>
                <a:latin typeface="Times New Roman"/>
                <a:ea typeface="Calibri"/>
              </a:rPr>
              <a:t> </a:t>
            </a:r>
            <a:endParaRPr b="0" lang="ru-RU" sz="18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0"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Алгоритм выполнения задания 22</a:t>
            </a:r>
            <a:endParaRPr b="0" lang="ru-RU" sz="3200" spc="-1" strike="noStrike">
              <a:solidFill>
                <a:srgbClr val="003366"/>
              </a:solidFill>
              <a:latin typeface="Arial"/>
            </a:endParaRPr>
          </a:p>
        </p:txBody>
      </p:sp>
      <p:sp>
        <p:nvSpPr>
          <p:cNvPr id="311" name="Прямоугольник 5"/>
          <p:cNvSpPr/>
          <p:nvPr/>
        </p:nvSpPr>
        <p:spPr>
          <a:xfrm>
            <a:off x="395640" y="1340640"/>
            <a:ext cx="8356320" cy="4785480"/>
          </a:xfrm>
          <a:prstGeom prst="rect">
            <a:avLst/>
          </a:prstGeom>
          <a:noFill/>
          <a:ln w="0">
            <a:noFill/>
          </a:ln>
        </p:spPr>
        <p:style>
          <a:lnRef idx="0"/>
          <a:fillRef idx="0"/>
          <a:effectRef idx="0"/>
          <a:fontRef idx="minor"/>
        </p:style>
        <p:txBody>
          <a:bodyPr lIns="90000" rIns="90000" tIns="45000" bIns="45000" anchor="t">
            <a:spAutoFit/>
          </a:bodyPr>
          <a:p>
            <a:pPr algn="just">
              <a:lnSpc>
                <a:spcPct val="107000"/>
              </a:lnSpc>
            </a:pPr>
            <a:r>
              <a:rPr b="0" lang="ru-RU" sz="2400" spc="-1" strike="noStrike">
                <a:solidFill>
                  <a:srgbClr val="001933"/>
                </a:solidFill>
                <a:latin typeface="Arial"/>
                <a:ea typeface="Calibri"/>
              </a:rPr>
              <a:t>1. Знакомимся со списком предложенных средств выразительности в правой колонке, воспоминаем определение каждого, знаковые примеры, трудные моменты. </a:t>
            </a:r>
            <a:endParaRPr b="0" lang="ru-RU" sz="2400" spc="-1" strike="noStrike">
              <a:solidFill>
                <a:srgbClr val="000000"/>
              </a:solidFill>
              <a:latin typeface="Arial"/>
            </a:endParaRPr>
          </a:p>
          <a:p>
            <a:pPr algn="just">
              <a:lnSpc>
                <a:spcPct val="107000"/>
              </a:lnSpc>
            </a:pPr>
            <a:r>
              <a:rPr b="0" lang="ru-RU" sz="2400" spc="-1" strike="noStrike">
                <a:solidFill>
                  <a:srgbClr val="001933"/>
                </a:solidFill>
                <a:latin typeface="Arial"/>
                <a:ea typeface="Calibri"/>
              </a:rPr>
              <a:t>2. Читаем предложения в левой колонке, обращаем внимание на маркировку (если она есть), выделяем все возможные средства выразительности, которые встретились. </a:t>
            </a:r>
            <a:endParaRPr b="0" lang="ru-RU" sz="2400" spc="-1" strike="noStrike">
              <a:solidFill>
                <a:srgbClr val="000000"/>
              </a:solidFill>
              <a:latin typeface="Arial"/>
            </a:endParaRPr>
          </a:p>
          <a:p>
            <a:pPr algn="just">
              <a:lnSpc>
                <a:spcPct val="107000"/>
              </a:lnSpc>
            </a:pPr>
            <a:r>
              <a:rPr b="0" lang="ru-RU" sz="2400" spc="-1" strike="noStrike">
                <a:solidFill>
                  <a:srgbClr val="001933"/>
                </a:solidFill>
                <a:latin typeface="Arial"/>
                <a:ea typeface="Calibri"/>
              </a:rPr>
              <a:t>3. Распределяем средства с учётом того, что цифры                 не должны повториться.</a:t>
            </a:r>
            <a:endParaRPr b="0" lang="ru-RU" sz="2400" spc="-1" strike="noStrike">
              <a:solidFill>
                <a:srgbClr val="000000"/>
              </a:solidFill>
              <a:latin typeface="Arial"/>
            </a:endParaRPr>
          </a:p>
          <a:p>
            <a:pPr algn="just">
              <a:lnSpc>
                <a:spcPct val="107000"/>
              </a:lnSpc>
            </a:pPr>
            <a:r>
              <a:rPr b="0" lang="ru-RU" sz="2400" spc="-1" strike="noStrike">
                <a:solidFill>
                  <a:srgbClr val="001933"/>
                </a:solidFill>
                <a:latin typeface="Arial"/>
                <a:ea typeface="Calibri"/>
              </a:rPr>
              <a:t>4. Записываем номера терминов в нужной последовательности.</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2"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Развёрнутый ответ: исходные данные</a:t>
            </a:r>
            <a:endParaRPr b="0" lang="ru-RU" sz="3200" spc="-1" strike="noStrike">
              <a:solidFill>
                <a:srgbClr val="003366"/>
              </a:solidFill>
              <a:latin typeface="Arial"/>
            </a:endParaRPr>
          </a:p>
        </p:txBody>
      </p:sp>
      <p:pic>
        <p:nvPicPr>
          <p:cNvPr id="313" name="Рисунок 1" descr=""/>
          <p:cNvPicPr/>
          <p:nvPr/>
        </p:nvPicPr>
        <p:blipFill>
          <a:blip r:embed="rId1"/>
          <a:srcRect l="15353" t="19205" r="13778" b="19205"/>
          <a:stretch/>
        </p:blipFill>
        <p:spPr>
          <a:xfrm>
            <a:off x="827640" y="1556640"/>
            <a:ext cx="7658640" cy="374400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4"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Что не устраивало в формулировке задания 27?</a:t>
            </a:r>
            <a:endParaRPr b="0" lang="ru-RU" sz="3200" spc="-1" strike="noStrike">
              <a:solidFill>
                <a:srgbClr val="003366"/>
              </a:solidFill>
              <a:latin typeface="Arial"/>
            </a:endParaRPr>
          </a:p>
        </p:txBody>
      </p:sp>
      <p:pic>
        <p:nvPicPr>
          <p:cNvPr id="315" name="Рисунок 1" descr=""/>
          <p:cNvPicPr/>
          <p:nvPr/>
        </p:nvPicPr>
        <p:blipFill>
          <a:blip r:embed="rId1"/>
          <a:srcRect l="8991" t="19205" r="4897" b="19205"/>
          <a:stretch/>
        </p:blipFill>
        <p:spPr>
          <a:xfrm>
            <a:off x="609480" y="1834920"/>
            <a:ext cx="7924320" cy="318816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6"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Уточнение формулировки задания 27</a:t>
            </a:r>
            <a:endParaRPr b="0" lang="ru-RU" sz="3200" spc="-1" strike="noStrike">
              <a:solidFill>
                <a:srgbClr val="003366"/>
              </a:solidFill>
              <a:latin typeface="Arial"/>
            </a:endParaRPr>
          </a:p>
        </p:txBody>
      </p:sp>
      <p:graphicFrame>
        <p:nvGraphicFramePr>
          <p:cNvPr id="317" name="Таблица 2"/>
          <p:cNvGraphicFramePr/>
          <p:nvPr/>
        </p:nvGraphicFramePr>
        <p:xfrm>
          <a:off x="467640" y="1484640"/>
          <a:ext cx="8208720" cy="3841560"/>
        </p:xfrm>
        <a:graphic>
          <a:graphicData uri="http://schemas.openxmlformats.org/drawingml/2006/table">
            <a:tbl>
              <a:tblPr/>
              <a:tblGrid>
                <a:gridCol w="3960360"/>
                <a:gridCol w="4248360"/>
              </a:tblGrid>
              <a:tr h="36000">
                <a:tc>
                  <a:txBody>
                    <a:bodyPr lIns="37440" rIns="37440" tIns="0" bIns="0" anchor="t">
                      <a:noAutofit/>
                    </a:bodyPr>
                    <a:p>
                      <a:pPr algn="ctr">
                        <a:lnSpc>
                          <a:spcPct val="100000"/>
                        </a:lnSpc>
                      </a:pPr>
                      <a:r>
                        <a:rPr b="0" lang="ru-RU" sz="1000" spc="-1" strike="noStrike">
                          <a:solidFill>
                            <a:srgbClr val="001933"/>
                          </a:solidFill>
                          <a:latin typeface="Times New Roman"/>
                          <a:ea typeface="Times New Roman"/>
                        </a:rPr>
                        <a:t>2024 г.</a:t>
                      </a:r>
                      <a:endParaRPr b="0" lang="ru-RU" sz="1000" spc="-1" strike="noStrike">
                        <a:solidFill>
                          <a:srgbClr val="000000"/>
                        </a:solidFill>
                        <a:latin typeface="Arial"/>
                      </a:endParaRPr>
                    </a:p>
                  </a:txBody>
                  <a:tcPr anchor="t" marL="37440" marR="37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37440" rIns="37440" tIns="0" bIns="0" anchor="t">
                      <a:noAutofit/>
                    </a:bodyPr>
                    <a:p>
                      <a:pPr algn="ctr">
                        <a:lnSpc>
                          <a:spcPct val="100000"/>
                        </a:lnSpc>
                      </a:pPr>
                      <a:r>
                        <a:rPr b="0" lang="ru-RU" sz="1000" spc="-1" strike="noStrike">
                          <a:solidFill>
                            <a:srgbClr val="001933"/>
                          </a:solidFill>
                          <a:latin typeface="Times New Roman"/>
                          <a:ea typeface="Times New Roman"/>
                        </a:rPr>
                        <a:t>2025 г.</a:t>
                      </a:r>
                      <a:endParaRPr b="0" lang="ru-RU" sz="1000" spc="-1" strike="noStrike">
                        <a:solidFill>
                          <a:srgbClr val="000000"/>
                        </a:solidFill>
                        <a:latin typeface="Arial"/>
                      </a:endParaRPr>
                    </a:p>
                  </a:txBody>
                  <a:tcPr anchor="t" marL="37440" marR="37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3310560">
                <a:tc>
                  <a:txBody>
                    <a:bodyPr lIns="37440" rIns="37440" tIns="0" bIns="0" anchor="t">
                      <a:noAutofit/>
                    </a:bodyPr>
                    <a:p>
                      <a:pPr algn="just">
                        <a:lnSpc>
                          <a:spcPct val="107000"/>
                        </a:lnSpc>
                        <a:spcAft>
                          <a:spcPts val="799"/>
                        </a:spcAft>
                      </a:pPr>
                      <a:r>
                        <a:rPr b="0" lang="ru-RU" sz="1000" spc="-1" strike="noStrike">
                          <a:solidFill>
                            <a:srgbClr val="001933"/>
                          </a:solidFill>
                          <a:latin typeface="Times New Roman"/>
                          <a:ea typeface="Calibri"/>
                        </a:rPr>
                        <a:t>Напишите сочинение по прочитанному тексту. </a:t>
                      </a:r>
                      <a:endParaRPr b="0" lang="ru-RU" sz="1000" spc="-1" strike="noStrike">
                        <a:solidFill>
                          <a:srgbClr val="000000"/>
                        </a:solidFill>
                        <a:latin typeface="Arial"/>
                      </a:endParaRPr>
                    </a:p>
                    <a:p>
                      <a:pPr algn="just">
                        <a:lnSpc>
                          <a:spcPct val="107000"/>
                        </a:lnSpc>
                        <a:spcAft>
                          <a:spcPts val="799"/>
                        </a:spcAft>
                      </a:pPr>
                      <a:r>
                        <a:rPr b="0" lang="ru-RU" sz="1000" spc="-1" strike="noStrike">
                          <a:solidFill>
                            <a:srgbClr val="001933"/>
                          </a:solidFill>
                          <a:latin typeface="Times New Roman"/>
                          <a:ea typeface="Calibri"/>
                        </a:rPr>
                        <a:t>Сформулируйте одну из проблем, поставленных автором текста.</a:t>
                      </a:r>
                      <a:endParaRPr b="0" lang="ru-RU" sz="1000" spc="-1" strike="noStrike">
                        <a:solidFill>
                          <a:srgbClr val="000000"/>
                        </a:solidFill>
                        <a:latin typeface="Arial"/>
                      </a:endParaRPr>
                    </a:p>
                    <a:p>
                      <a:pPr algn="just">
                        <a:lnSpc>
                          <a:spcPct val="107000"/>
                        </a:lnSpc>
                        <a:spcAft>
                          <a:spcPts val="799"/>
                        </a:spcAft>
                      </a:pPr>
                      <a:r>
                        <a:rPr b="0" lang="ru-RU" sz="1000" spc="-1" strike="noStrike">
                          <a:solidFill>
                            <a:srgbClr val="001933"/>
                          </a:solidFill>
                          <a:latin typeface="Times New Roman"/>
                          <a:ea typeface="Calibri"/>
                        </a:rPr>
                        <a:t>Прокомментируйте сформулированную проблему. Включите в комментарий пояснения к двум примерам-иллюстрациям из прочитанного текста, которые важны для понимания проблемы исходного текста (избегайте чрезмерного цитирования). Проанализируйте указанную смысловую связь между примерами-иллюстрациями.</a:t>
                      </a:r>
                      <a:endParaRPr b="0" lang="ru-RU" sz="1000" spc="-1" strike="noStrike">
                        <a:solidFill>
                          <a:srgbClr val="000000"/>
                        </a:solidFill>
                        <a:latin typeface="Arial"/>
                      </a:endParaRPr>
                    </a:p>
                    <a:p>
                      <a:pPr algn="just">
                        <a:lnSpc>
                          <a:spcPct val="107000"/>
                        </a:lnSpc>
                        <a:spcAft>
                          <a:spcPts val="799"/>
                        </a:spcAft>
                      </a:pPr>
                      <a:r>
                        <a:rPr b="0" lang="ru-RU" sz="1000" spc="-1" strike="noStrike">
                          <a:solidFill>
                            <a:srgbClr val="001933"/>
                          </a:solidFill>
                          <a:latin typeface="Times New Roman"/>
                          <a:ea typeface="Calibri"/>
                        </a:rPr>
                        <a:t>Сформулируйте позицию автора (рассказчика). </a:t>
                      </a:r>
                      <a:endParaRPr b="0" lang="ru-RU" sz="1000" spc="-1" strike="noStrike">
                        <a:solidFill>
                          <a:srgbClr val="000000"/>
                        </a:solidFill>
                        <a:latin typeface="Arial"/>
                      </a:endParaRPr>
                    </a:p>
                    <a:p>
                      <a:pPr algn="just">
                        <a:lnSpc>
                          <a:spcPct val="107000"/>
                        </a:lnSpc>
                        <a:spcAft>
                          <a:spcPts val="799"/>
                        </a:spcAft>
                      </a:pPr>
                      <a:r>
                        <a:rPr b="0" lang="ru-RU" sz="1000" spc="-1" strike="noStrike">
                          <a:solidFill>
                            <a:srgbClr val="001933"/>
                          </a:solidFill>
                          <a:latin typeface="Times New Roman"/>
                          <a:ea typeface="Calibri"/>
                        </a:rPr>
                        <a:t>Сформулируйте и обоснуйте свое отношение к позиции автора (рассказчика) по проблеме исходного текста. Включите в обоснование пример-аргумент, опирающийся на жизненный, читательский или историко-культурный опыт.</a:t>
                      </a:r>
                      <a:endParaRPr b="0" lang="ru-RU" sz="1000" spc="-1" strike="noStrike">
                        <a:solidFill>
                          <a:srgbClr val="000000"/>
                        </a:solidFill>
                        <a:latin typeface="Arial"/>
                      </a:endParaRPr>
                    </a:p>
                    <a:p>
                      <a:pPr algn="just">
                        <a:lnSpc>
                          <a:spcPct val="107000"/>
                        </a:lnSpc>
                        <a:spcAft>
                          <a:spcPts val="799"/>
                        </a:spcAft>
                      </a:pPr>
                      <a:r>
                        <a:rPr b="0" lang="ru-RU" sz="1000" spc="-1" strike="noStrike">
                          <a:solidFill>
                            <a:srgbClr val="001933"/>
                          </a:solidFill>
                          <a:latin typeface="Times New Roman"/>
                          <a:ea typeface="Calibri"/>
                        </a:rPr>
                        <a:t>Объем сочинения – не менее 150 слов.</a:t>
                      </a:r>
                      <a:endParaRPr b="0" lang="ru-RU" sz="1000" spc="-1" strike="noStrike">
                        <a:solidFill>
                          <a:srgbClr val="000000"/>
                        </a:solidFill>
                        <a:latin typeface="Arial"/>
                      </a:endParaRPr>
                    </a:p>
                    <a:p>
                      <a:pPr algn="just">
                        <a:lnSpc>
                          <a:spcPct val="107000"/>
                        </a:lnSpc>
                        <a:spcAft>
                          <a:spcPts val="799"/>
                        </a:spcAft>
                      </a:pPr>
                      <a:r>
                        <a:rPr b="0" lang="ru-RU" sz="1000" spc="-1" strike="noStrike">
                          <a:solidFill>
                            <a:srgbClr val="001933"/>
                          </a:solidFill>
                          <a:latin typeface="Times New Roman"/>
                          <a:ea typeface="Calibri"/>
                        </a:rPr>
                        <a:t>Работа, написанная без опоры на прочитанный текст (не по данному тексту), не оценивается. Если сочинение представляет собой полностью переписанный или пересказанный исходный текст без каких бы то ни было комментариев, то такая работа оценивается 0 баллов.</a:t>
                      </a:r>
                      <a:endParaRPr b="0" lang="ru-RU" sz="1000" spc="-1" strike="noStrike">
                        <a:solidFill>
                          <a:srgbClr val="000000"/>
                        </a:solidFill>
                        <a:latin typeface="Arial"/>
                      </a:endParaRPr>
                    </a:p>
                    <a:p>
                      <a:pPr algn="just">
                        <a:lnSpc>
                          <a:spcPct val="107000"/>
                        </a:lnSpc>
                        <a:spcAft>
                          <a:spcPts val="799"/>
                        </a:spcAft>
                      </a:pPr>
                      <a:r>
                        <a:rPr b="0" lang="ru-RU" sz="1000" spc="-1" strike="noStrike">
                          <a:solidFill>
                            <a:srgbClr val="001933"/>
                          </a:solidFill>
                          <a:latin typeface="Times New Roman"/>
                          <a:ea typeface="Calibri"/>
                        </a:rPr>
                        <a:t>Сочинение пишите аккуратно и разборчиво.</a:t>
                      </a:r>
                      <a:endParaRPr b="0" lang="ru-RU" sz="1000" spc="-1" strike="noStrike">
                        <a:solidFill>
                          <a:srgbClr val="000000"/>
                        </a:solidFill>
                        <a:latin typeface="Arial"/>
                      </a:endParaRPr>
                    </a:p>
                  </a:txBody>
                  <a:tcPr anchor="t" marL="37440" marR="37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37440" rIns="37440" tIns="0" bIns="0" anchor="t">
                      <a:noAutofit/>
                    </a:bodyPr>
                    <a:p>
                      <a:pPr algn="just">
                        <a:lnSpc>
                          <a:spcPct val="107000"/>
                        </a:lnSpc>
                        <a:spcAft>
                          <a:spcPts val="799"/>
                        </a:spcAft>
                      </a:pPr>
                      <a:r>
                        <a:rPr b="0" lang="ru-RU" sz="1000" spc="-1" strike="noStrike">
                          <a:solidFill>
                            <a:srgbClr val="001933"/>
                          </a:solidFill>
                          <a:latin typeface="Times New Roman"/>
                          <a:ea typeface="Calibri"/>
                        </a:rPr>
                        <a:t>Напишите сочинение-рассуждение </a:t>
                      </a:r>
                      <a:r>
                        <a:rPr b="0" lang="ru-RU" sz="1000" spc="-1" strike="noStrike" u="sng">
                          <a:solidFill>
                            <a:srgbClr val="001933"/>
                          </a:solidFill>
                          <a:uFillTx/>
                          <a:latin typeface="Times New Roman"/>
                          <a:ea typeface="Calibri"/>
                        </a:rPr>
                        <a:t>по проблеме исходного текста</a:t>
                      </a:r>
                      <a:r>
                        <a:rPr b="0" lang="ru-RU" sz="1000" spc="-1" strike="noStrike">
                          <a:solidFill>
                            <a:srgbClr val="001933"/>
                          </a:solidFill>
                          <a:latin typeface="Times New Roman"/>
                          <a:ea typeface="Calibri"/>
                        </a:rPr>
                        <a:t> </a:t>
                      </a:r>
                      <a:r>
                        <a:rPr b="1" lang="ru-RU" sz="1000" spc="-1" strike="noStrike">
                          <a:solidFill>
                            <a:srgbClr val="001933"/>
                          </a:solidFill>
                          <a:latin typeface="Times New Roman"/>
                          <a:ea typeface="Calibri"/>
                        </a:rPr>
                        <a:t>«Почему первое впечатление о человеке может быть обманчивым?»</a:t>
                      </a:r>
                      <a:r>
                        <a:rPr b="0" lang="ru-RU" sz="1000" spc="-1" strike="noStrike">
                          <a:solidFill>
                            <a:srgbClr val="001933"/>
                          </a:solidFill>
                          <a:latin typeface="Times New Roman"/>
                          <a:ea typeface="Calibri"/>
                        </a:rPr>
                        <a:t>. </a:t>
                      </a:r>
                      <a:endParaRPr b="0" lang="ru-RU" sz="1000" spc="-1" strike="noStrike">
                        <a:solidFill>
                          <a:srgbClr val="000000"/>
                        </a:solidFill>
                        <a:latin typeface="Arial"/>
                      </a:endParaRPr>
                    </a:p>
                    <a:p>
                      <a:pPr algn="just">
                        <a:lnSpc>
                          <a:spcPct val="107000"/>
                        </a:lnSpc>
                      </a:pPr>
                      <a:r>
                        <a:rPr b="0" lang="ru-RU" sz="1000" spc="-1" strike="noStrike">
                          <a:solidFill>
                            <a:srgbClr val="001933"/>
                          </a:solidFill>
                          <a:latin typeface="Times New Roman"/>
                          <a:ea typeface="Calibri"/>
                        </a:rPr>
                        <a:t>Сформулируйте позицию автора (рассказчика) по указанной проблеме. </a:t>
                      </a:r>
                      <a:endParaRPr b="0" lang="ru-RU" sz="1000" spc="-1" strike="noStrike">
                        <a:solidFill>
                          <a:srgbClr val="000000"/>
                        </a:solidFill>
                        <a:latin typeface="Arial"/>
                      </a:endParaRPr>
                    </a:p>
                    <a:p>
                      <a:pPr algn="just">
                        <a:lnSpc>
                          <a:spcPct val="107000"/>
                        </a:lnSpc>
                      </a:pPr>
                      <a:r>
                        <a:rPr b="0" lang="ru-RU" sz="1000" spc="-1" strike="noStrike">
                          <a:solidFill>
                            <a:srgbClr val="001933"/>
                          </a:solidFill>
                          <a:latin typeface="Times New Roman"/>
                          <a:ea typeface="Calibri"/>
                        </a:rPr>
                        <a:t>Прокомментируйте, </a:t>
                      </a:r>
                      <a:r>
                        <a:rPr b="0" lang="ru-RU" sz="1000" spc="-1" strike="noStrike" u="sng">
                          <a:solidFill>
                            <a:srgbClr val="001933"/>
                          </a:solidFill>
                          <a:uFillTx/>
                          <a:latin typeface="Times New Roman"/>
                          <a:ea typeface="Calibri"/>
                        </a:rPr>
                        <a:t>как в тексте раскрывается эта позиция</a:t>
                      </a:r>
                      <a:r>
                        <a:rPr b="0" lang="ru-RU" sz="1000" spc="-1" strike="noStrike">
                          <a:solidFill>
                            <a:srgbClr val="001933"/>
                          </a:solidFill>
                          <a:latin typeface="Times New Roman"/>
                          <a:ea typeface="Calibri"/>
                        </a:rPr>
                        <a:t>. Включите                  в комментарий два примера-иллюстрации из прочитанного текста, важные для понимания позиции автора (рассказчика), и поясните их. Укажите                    и </a:t>
                      </a:r>
                      <a:r>
                        <a:rPr b="0" lang="ru-RU" sz="1000" spc="-1" strike="noStrike" u="sng">
                          <a:solidFill>
                            <a:srgbClr val="001933"/>
                          </a:solidFill>
                          <a:uFillTx/>
                          <a:latin typeface="Times New Roman"/>
                          <a:ea typeface="Calibri"/>
                        </a:rPr>
                        <a:t>поясните</a:t>
                      </a:r>
                      <a:r>
                        <a:rPr b="0" lang="ru-RU" sz="1000" spc="-1" strike="noStrike">
                          <a:solidFill>
                            <a:srgbClr val="001933"/>
                          </a:solidFill>
                          <a:latin typeface="Times New Roman"/>
                          <a:ea typeface="Calibri"/>
                        </a:rPr>
                        <a:t> смысловую связь между приведёнными примерами-иллюстрациями.</a:t>
                      </a:r>
                      <a:endParaRPr b="0" lang="ru-RU" sz="1000" spc="-1" strike="noStrike">
                        <a:solidFill>
                          <a:srgbClr val="000000"/>
                        </a:solidFill>
                        <a:latin typeface="Arial"/>
                      </a:endParaRPr>
                    </a:p>
                    <a:p>
                      <a:pPr algn="just">
                        <a:lnSpc>
                          <a:spcPct val="107000"/>
                        </a:lnSpc>
                      </a:pPr>
                      <a:r>
                        <a:rPr b="0" lang="ru-RU" sz="1000" spc="-1" strike="noStrike">
                          <a:solidFill>
                            <a:srgbClr val="001933"/>
                          </a:solidFill>
                          <a:latin typeface="Times New Roman"/>
                          <a:ea typeface="Calibri"/>
                        </a:rPr>
                        <a:t>Сформулируйте и обоснуйте свое отношение к позиции автора (рассказчика) по проблеме исходного текста. Включите в обоснование пример-аргумент, опираясь на читательский, историко-культурный                              или жизненный опыт. (</a:t>
                      </a:r>
                      <a:r>
                        <a:rPr b="0" i="1" lang="ru-RU" sz="1000" spc="-1" strike="noStrike" u="sng">
                          <a:solidFill>
                            <a:srgbClr val="001933"/>
                          </a:solidFill>
                          <a:uFillTx/>
                          <a:latin typeface="Times New Roman"/>
                          <a:ea typeface="Calibri"/>
                        </a:rPr>
                        <a:t>Не допускается обращение к таким жанрам,                      как комикс, аниме, манга, фанфик, графический роман, компьютерная игра.</a:t>
                      </a:r>
                      <a:r>
                        <a:rPr b="0" lang="ru-RU" sz="1000" spc="-1" strike="noStrike">
                          <a:solidFill>
                            <a:srgbClr val="001933"/>
                          </a:solidFill>
                          <a:latin typeface="Times New Roman"/>
                          <a:ea typeface="Calibri"/>
                        </a:rPr>
                        <a:t>)</a:t>
                      </a:r>
                      <a:endParaRPr b="0" lang="ru-RU" sz="1000" spc="-1" strike="noStrike">
                        <a:solidFill>
                          <a:srgbClr val="000000"/>
                        </a:solidFill>
                        <a:latin typeface="Arial"/>
                      </a:endParaRPr>
                    </a:p>
                    <a:p>
                      <a:pPr algn="just">
                        <a:lnSpc>
                          <a:spcPct val="107000"/>
                        </a:lnSpc>
                        <a:spcAft>
                          <a:spcPts val="799"/>
                        </a:spcAft>
                      </a:pPr>
                      <a:r>
                        <a:rPr b="0" lang="ru-RU" sz="1000" spc="-1" strike="noStrike">
                          <a:solidFill>
                            <a:srgbClr val="001933"/>
                          </a:solidFill>
                          <a:latin typeface="Times New Roman"/>
                          <a:ea typeface="Calibri"/>
                        </a:rPr>
                        <a:t>Объем сочинения – не менее 150 слов.</a:t>
                      </a:r>
                      <a:endParaRPr b="0" lang="ru-RU" sz="1000" spc="-1" strike="noStrike">
                        <a:solidFill>
                          <a:srgbClr val="000000"/>
                        </a:solidFill>
                        <a:latin typeface="Arial"/>
                      </a:endParaRPr>
                    </a:p>
                    <a:p>
                      <a:pPr algn="just">
                        <a:lnSpc>
                          <a:spcPct val="107000"/>
                        </a:lnSpc>
                        <a:spcAft>
                          <a:spcPts val="799"/>
                        </a:spcAft>
                      </a:pPr>
                      <a:r>
                        <a:rPr b="0" lang="ru-RU" sz="1000" spc="-1" strike="noStrike">
                          <a:solidFill>
                            <a:srgbClr val="001933"/>
                          </a:solidFill>
                          <a:latin typeface="Times New Roman"/>
                          <a:ea typeface="Calibri"/>
                        </a:rPr>
                        <a:t>Работа, написанная без опоры на прочитанный текст (не по данному тексту) или </a:t>
                      </a:r>
                      <a:r>
                        <a:rPr b="0" lang="ru-RU" sz="1000" spc="-1" strike="noStrike" u="sng">
                          <a:solidFill>
                            <a:srgbClr val="001933"/>
                          </a:solidFill>
                          <a:uFillTx/>
                          <a:latin typeface="Times New Roman"/>
                          <a:ea typeface="Calibri"/>
                        </a:rPr>
                        <a:t>несамостоятельно</a:t>
                      </a:r>
                      <a:r>
                        <a:rPr b="0" lang="ru-RU" sz="1000" spc="-1" strike="noStrike">
                          <a:solidFill>
                            <a:srgbClr val="001933"/>
                          </a:solidFill>
                          <a:latin typeface="Times New Roman"/>
                          <a:ea typeface="Calibri"/>
                        </a:rPr>
                        <a:t>, не оценивается. Если сочинение представляет собой полностью переписанный или пересказанный исходный текст без каких бы то ни было комментариев, такая работа оценивается 0 баллов.</a:t>
                      </a:r>
                      <a:endParaRPr b="0" lang="ru-RU" sz="1000" spc="-1" strike="noStrike">
                        <a:solidFill>
                          <a:srgbClr val="000000"/>
                        </a:solidFill>
                        <a:latin typeface="Arial"/>
                      </a:endParaRPr>
                    </a:p>
                    <a:p>
                      <a:pPr algn="just">
                        <a:lnSpc>
                          <a:spcPct val="107000"/>
                        </a:lnSpc>
                        <a:spcAft>
                          <a:spcPts val="799"/>
                        </a:spcAft>
                      </a:pPr>
                      <a:r>
                        <a:rPr b="0" lang="ru-RU" sz="1000" spc="-1" strike="noStrike">
                          <a:solidFill>
                            <a:srgbClr val="001933"/>
                          </a:solidFill>
                          <a:latin typeface="Times New Roman"/>
                          <a:ea typeface="Calibri"/>
                        </a:rPr>
                        <a:t>Сочинение пишите аккуратно и разборчиво, </a:t>
                      </a:r>
                      <a:r>
                        <a:rPr b="0" lang="ru-RU" sz="1000" spc="-1" strike="noStrike" u="sng">
                          <a:solidFill>
                            <a:srgbClr val="001933"/>
                          </a:solidFill>
                          <a:uFillTx/>
                          <a:latin typeface="Times New Roman"/>
                          <a:ea typeface="Calibri"/>
                        </a:rPr>
                        <a:t>соблюдая нормы современного русского литературного языка</a:t>
                      </a:r>
                      <a:r>
                        <a:rPr b="0" lang="ru-RU" sz="1000" spc="-1" strike="noStrike">
                          <a:solidFill>
                            <a:srgbClr val="001933"/>
                          </a:solidFill>
                          <a:latin typeface="Times New Roman"/>
                          <a:ea typeface="Calibri"/>
                        </a:rPr>
                        <a:t>.</a:t>
                      </a:r>
                      <a:endParaRPr b="0" lang="ru-RU" sz="1000" spc="-1" strike="noStrike">
                        <a:solidFill>
                          <a:srgbClr val="000000"/>
                        </a:solidFill>
                        <a:latin typeface="Arial"/>
                      </a:endParaRPr>
                    </a:p>
                    <a:p>
                      <a:pPr algn="just">
                        <a:lnSpc>
                          <a:spcPct val="107000"/>
                        </a:lnSpc>
                        <a:spcAft>
                          <a:spcPts val="799"/>
                        </a:spcAft>
                      </a:pPr>
                      <a:r>
                        <a:rPr b="0" lang="ru-RU" sz="1000" spc="-1" strike="noStrike">
                          <a:solidFill>
                            <a:srgbClr val="001933"/>
                          </a:solidFill>
                          <a:latin typeface="Times New Roman"/>
                          <a:ea typeface="Calibri"/>
                        </a:rPr>
                        <a:t> </a:t>
                      </a:r>
                      <a:endParaRPr b="0" lang="ru-RU" sz="1000" spc="-1" strike="noStrike">
                        <a:solidFill>
                          <a:srgbClr val="000000"/>
                        </a:solidFill>
                        <a:latin typeface="Arial"/>
                      </a:endParaRPr>
                    </a:p>
                  </a:txBody>
                  <a:tcPr anchor="t" marL="37440" marR="37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bl>
          </a:graphicData>
        </a:graphic>
      </p:graphicFrame>
    </p:spTree>
  </p:cSld>
  <mc:AlternateContent>
    <mc:Choice Requires="p14">
      <p:transition p14:dur="10">
        <p:fade/>
      </p:transition>
    </mc:Choice>
    <mc:Fallback>
      <p:transition>
        <p:fade/>
      </p:transition>
    </mc:Fallback>
  </mc:AlternateContent>
</p:sld>
</file>

<file path=ppt/slides/slide8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8"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Уточнение формулировки задания 27</a:t>
            </a:r>
            <a:endParaRPr b="0" lang="ru-RU" sz="3200" spc="-1" strike="noStrike">
              <a:solidFill>
                <a:srgbClr val="003366"/>
              </a:solidFill>
              <a:latin typeface="Arial"/>
            </a:endParaRPr>
          </a:p>
        </p:txBody>
      </p:sp>
      <p:graphicFrame>
        <p:nvGraphicFramePr>
          <p:cNvPr id="319" name="Таблица 2"/>
          <p:cNvGraphicFramePr/>
          <p:nvPr/>
        </p:nvGraphicFramePr>
        <p:xfrm>
          <a:off x="469440" y="1126800"/>
          <a:ext cx="8136720" cy="5686200"/>
        </p:xfrm>
        <a:graphic>
          <a:graphicData uri="http://schemas.openxmlformats.org/drawingml/2006/table">
            <a:tbl>
              <a:tblPr/>
              <a:tblGrid>
                <a:gridCol w="8136720"/>
              </a:tblGrid>
              <a:tr h="5686200">
                <a:tc>
                  <a:txBody>
                    <a:bodyPr lIns="37440" rIns="37440" tIns="0" bIns="0" anchor="t">
                      <a:noAutofit/>
                    </a:bodyPr>
                    <a:p>
                      <a:pPr algn="just">
                        <a:lnSpc>
                          <a:spcPct val="107000"/>
                        </a:lnSpc>
                        <a:spcAft>
                          <a:spcPts val="799"/>
                        </a:spcAft>
                      </a:pPr>
                      <a:r>
                        <a:rPr b="0" lang="ru-RU" sz="1700" spc="-1" strike="noStrike">
                          <a:solidFill>
                            <a:srgbClr val="001933"/>
                          </a:solidFill>
                          <a:latin typeface="Times New Roman"/>
                          <a:ea typeface="Calibri"/>
                        </a:rPr>
                        <a:t>Напишите сочинение-рассуждение </a:t>
                      </a:r>
                      <a:r>
                        <a:rPr b="1" lang="ru-RU" sz="1700" spc="-1" strike="noStrike" u="sng">
                          <a:solidFill>
                            <a:srgbClr val="001933"/>
                          </a:solidFill>
                          <a:uFillTx/>
                          <a:latin typeface="Times New Roman"/>
                          <a:ea typeface="Calibri"/>
                        </a:rPr>
                        <a:t>по проблеме исходного текста</a:t>
                      </a:r>
                      <a:r>
                        <a:rPr b="0" lang="ru-RU" sz="1700" spc="-1" strike="noStrike">
                          <a:solidFill>
                            <a:srgbClr val="001933"/>
                          </a:solidFill>
                          <a:latin typeface="Times New Roman"/>
                          <a:ea typeface="Calibri"/>
                        </a:rPr>
                        <a:t> </a:t>
                      </a:r>
                      <a:r>
                        <a:rPr b="1" lang="ru-RU" sz="1700" spc="-1" strike="noStrike">
                          <a:solidFill>
                            <a:srgbClr val="001933"/>
                          </a:solidFill>
                          <a:latin typeface="Times New Roman"/>
                          <a:ea typeface="Calibri"/>
                        </a:rPr>
                        <a:t>«Почему первое впечатление о человеке может быть обманчивым?»</a:t>
                      </a:r>
                      <a:r>
                        <a:rPr b="0" lang="ru-RU" sz="1700" spc="-1" strike="noStrike">
                          <a:solidFill>
                            <a:srgbClr val="001933"/>
                          </a:solidFill>
                          <a:latin typeface="Times New Roman"/>
                          <a:ea typeface="Calibri"/>
                        </a:rPr>
                        <a:t>. </a:t>
                      </a:r>
                      <a:endParaRPr b="0" lang="ru-RU" sz="1700" spc="-1" strike="noStrike">
                        <a:solidFill>
                          <a:srgbClr val="000000"/>
                        </a:solidFill>
                        <a:latin typeface="Arial"/>
                      </a:endParaRPr>
                    </a:p>
                    <a:p>
                      <a:pPr algn="just">
                        <a:lnSpc>
                          <a:spcPct val="107000"/>
                        </a:lnSpc>
                      </a:pPr>
                      <a:r>
                        <a:rPr b="0" lang="ru-RU" sz="1700" spc="-1" strike="noStrike">
                          <a:solidFill>
                            <a:srgbClr val="001933"/>
                          </a:solidFill>
                          <a:latin typeface="Times New Roman"/>
                          <a:ea typeface="Calibri"/>
                        </a:rPr>
                        <a:t>Сформулируйте позицию автора (рассказчика) по указанной проблеме. </a:t>
                      </a:r>
                      <a:endParaRPr b="0" lang="ru-RU" sz="1700" spc="-1" strike="noStrike">
                        <a:solidFill>
                          <a:srgbClr val="000000"/>
                        </a:solidFill>
                        <a:latin typeface="Arial"/>
                      </a:endParaRPr>
                    </a:p>
                    <a:p>
                      <a:pPr algn="just">
                        <a:lnSpc>
                          <a:spcPct val="107000"/>
                        </a:lnSpc>
                      </a:pPr>
                      <a:r>
                        <a:rPr b="0" lang="ru-RU" sz="1700" spc="-1" strike="noStrike">
                          <a:solidFill>
                            <a:srgbClr val="001933"/>
                          </a:solidFill>
                          <a:latin typeface="Times New Roman"/>
                          <a:ea typeface="Calibri"/>
                        </a:rPr>
                        <a:t>Прокомментируйте, </a:t>
                      </a:r>
                      <a:r>
                        <a:rPr b="1" lang="ru-RU" sz="1700" spc="-1" strike="noStrike" u="sng">
                          <a:solidFill>
                            <a:srgbClr val="001933"/>
                          </a:solidFill>
                          <a:uFillTx/>
                          <a:latin typeface="Times New Roman"/>
                          <a:ea typeface="Calibri"/>
                        </a:rPr>
                        <a:t>как в тексте раскрывается эта позиция</a:t>
                      </a:r>
                      <a:r>
                        <a:rPr b="0" lang="ru-RU" sz="1700" spc="-1" strike="noStrike">
                          <a:solidFill>
                            <a:srgbClr val="001933"/>
                          </a:solidFill>
                          <a:latin typeface="Times New Roman"/>
                          <a:ea typeface="Calibri"/>
                        </a:rPr>
                        <a:t>. Включите                                   в комментарий два примера-иллюстрации из прочитанного текста, важные для понимания позиции автора (рассказчика), и поясните их. Укажите и </a:t>
                      </a:r>
                      <a:r>
                        <a:rPr b="1" lang="ru-RU" sz="1700" spc="-1" strike="noStrike" u="sng">
                          <a:solidFill>
                            <a:srgbClr val="001933"/>
                          </a:solidFill>
                          <a:uFillTx/>
                          <a:latin typeface="Times New Roman"/>
                          <a:ea typeface="Calibri"/>
                        </a:rPr>
                        <a:t>поясните</a:t>
                      </a:r>
                      <a:r>
                        <a:rPr b="0" lang="ru-RU" sz="1700" spc="-1" strike="noStrike">
                          <a:solidFill>
                            <a:srgbClr val="001933"/>
                          </a:solidFill>
                          <a:latin typeface="Times New Roman"/>
                          <a:ea typeface="Calibri"/>
                        </a:rPr>
                        <a:t> смысловую связь между приведёнными примерами-иллюстрациями.</a:t>
                      </a:r>
                      <a:endParaRPr b="0" lang="ru-RU" sz="1700" spc="-1" strike="noStrike">
                        <a:solidFill>
                          <a:srgbClr val="000000"/>
                        </a:solidFill>
                        <a:latin typeface="Arial"/>
                      </a:endParaRPr>
                    </a:p>
                    <a:p>
                      <a:pPr algn="just">
                        <a:lnSpc>
                          <a:spcPct val="107000"/>
                        </a:lnSpc>
                      </a:pPr>
                      <a:r>
                        <a:rPr b="0" lang="ru-RU" sz="1700" spc="-1" strike="noStrike">
                          <a:solidFill>
                            <a:srgbClr val="001933"/>
                          </a:solidFill>
                          <a:latin typeface="Times New Roman"/>
                          <a:ea typeface="Calibri"/>
                        </a:rPr>
                        <a:t>Сформулируйте и обоснуйте свое отношение к позиции автора (рассказчика)                                   по проблеме исходного текста. Включите в обоснование пример-аргумент, опираясь на читательский, историко-культурный или жизненный опыт. (</a:t>
                      </a:r>
                      <a:r>
                        <a:rPr b="1" i="1" lang="ru-RU" sz="1700" spc="-1" strike="noStrike" u="sng">
                          <a:solidFill>
                            <a:srgbClr val="001933"/>
                          </a:solidFill>
                          <a:uFillTx/>
                          <a:latin typeface="Times New Roman"/>
                          <a:ea typeface="Calibri"/>
                        </a:rPr>
                        <a:t>Не допускается обращение к таким жанрам, как комикс, аниме, манга, фанфик, графический роман, компьютерная игра.</a:t>
                      </a:r>
                      <a:r>
                        <a:rPr b="0" lang="ru-RU" sz="1700" spc="-1" strike="noStrike">
                          <a:solidFill>
                            <a:srgbClr val="001933"/>
                          </a:solidFill>
                          <a:latin typeface="Times New Roman"/>
                          <a:ea typeface="Calibri"/>
                        </a:rPr>
                        <a:t>)</a:t>
                      </a:r>
                      <a:endParaRPr b="0" lang="ru-RU" sz="1700" spc="-1" strike="noStrike">
                        <a:solidFill>
                          <a:srgbClr val="000000"/>
                        </a:solidFill>
                        <a:latin typeface="Arial"/>
                      </a:endParaRPr>
                    </a:p>
                    <a:p>
                      <a:pPr algn="just">
                        <a:lnSpc>
                          <a:spcPct val="107000"/>
                        </a:lnSpc>
                        <a:spcAft>
                          <a:spcPts val="799"/>
                        </a:spcAft>
                      </a:pPr>
                      <a:r>
                        <a:rPr b="0" lang="ru-RU" sz="1700" spc="-1" strike="noStrike">
                          <a:solidFill>
                            <a:srgbClr val="001933"/>
                          </a:solidFill>
                          <a:latin typeface="Times New Roman"/>
                          <a:ea typeface="Calibri"/>
                        </a:rPr>
                        <a:t>Объем сочинения – не менее 150 слов.</a:t>
                      </a:r>
                      <a:endParaRPr b="0" lang="ru-RU" sz="1700" spc="-1" strike="noStrike">
                        <a:solidFill>
                          <a:srgbClr val="000000"/>
                        </a:solidFill>
                        <a:latin typeface="Arial"/>
                      </a:endParaRPr>
                    </a:p>
                    <a:p>
                      <a:pPr algn="just">
                        <a:lnSpc>
                          <a:spcPct val="107000"/>
                        </a:lnSpc>
                        <a:spcAft>
                          <a:spcPts val="799"/>
                        </a:spcAft>
                      </a:pPr>
                      <a:r>
                        <a:rPr b="0" lang="ru-RU" sz="1700" spc="-1" strike="noStrike">
                          <a:solidFill>
                            <a:srgbClr val="001933"/>
                          </a:solidFill>
                          <a:latin typeface="Times New Roman"/>
                          <a:ea typeface="Calibri"/>
                        </a:rPr>
                        <a:t>Работа, написанная без опоры на прочитанный текст (не по данному тексту)                              или </a:t>
                      </a:r>
                      <a:r>
                        <a:rPr b="1" lang="ru-RU" sz="1700" spc="-1" strike="noStrike" u="sng">
                          <a:solidFill>
                            <a:srgbClr val="001933"/>
                          </a:solidFill>
                          <a:uFillTx/>
                          <a:latin typeface="Times New Roman"/>
                          <a:ea typeface="Calibri"/>
                        </a:rPr>
                        <a:t>несамостоятельно</a:t>
                      </a:r>
                      <a:r>
                        <a:rPr b="0" lang="ru-RU" sz="1700" spc="-1" strike="noStrike">
                          <a:solidFill>
                            <a:srgbClr val="001933"/>
                          </a:solidFill>
                          <a:latin typeface="Times New Roman"/>
                          <a:ea typeface="Calibri"/>
                        </a:rPr>
                        <a:t>, не оценивается. Если сочинение представляет собой полностью переписанный или пересказанный исходный текст без каких бы то ни было комментариев, такая работа оценивается 0 баллов.</a:t>
                      </a:r>
                      <a:endParaRPr b="0" lang="ru-RU" sz="1700" spc="-1" strike="noStrike">
                        <a:solidFill>
                          <a:srgbClr val="000000"/>
                        </a:solidFill>
                        <a:latin typeface="Arial"/>
                      </a:endParaRPr>
                    </a:p>
                    <a:p>
                      <a:pPr algn="just">
                        <a:lnSpc>
                          <a:spcPct val="107000"/>
                        </a:lnSpc>
                        <a:spcAft>
                          <a:spcPts val="799"/>
                        </a:spcAft>
                      </a:pPr>
                      <a:r>
                        <a:rPr b="0" lang="ru-RU" sz="1700" spc="-1" strike="noStrike">
                          <a:solidFill>
                            <a:srgbClr val="001933"/>
                          </a:solidFill>
                          <a:latin typeface="Times New Roman"/>
                          <a:ea typeface="Calibri"/>
                        </a:rPr>
                        <a:t>Сочинение пишите аккуратно и разборчиво, </a:t>
                      </a:r>
                      <a:r>
                        <a:rPr b="1" lang="ru-RU" sz="1700" spc="-1" strike="noStrike" u="sng">
                          <a:solidFill>
                            <a:srgbClr val="001933"/>
                          </a:solidFill>
                          <a:uFillTx/>
                          <a:latin typeface="Times New Roman"/>
                          <a:ea typeface="Calibri"/>
                        </a:rPr>
                        <a:t>соблюдая нормы современного русского литературного языка</a:t>
                      </a:r>
                      <a:r>
                        <a:rPr b="0" lang="ru-RU" sz="1700" spc="-1" strike="noStrike">
                          <a:solidFill>
                            <a:srgbClr val="001933"/>
                          </a:solidFill>
                          <a:latin typeface="Times New Roman"/>
                          <a:ea typeface="Calibri"/>
                        </a:rPr>
                        <a:t>.</a:t>
                      </a:r>
                      <a:endParaRPr b="0" lang="ru-RU" sz="1700" spc="-1" strike="noStrike">
                        <a:solidFill>
                          <a:srgbClr val="000000"/>
                        </a:solidFill>
                        <a:latin typeface="Arial"/>
                      </a:endParaRPr>
                    </a:p>
                  </a:txBody>
                  <a:tcPr anchor="t" marL="37440" marR="3744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bl>
          </a:graphicData>
        </a:graphic>
      </p:graphicFrame>
    </p:spTree>
  </p:cSld>
  <mc:AlternateContent>
    <mc:Choice Requires="p14">
      <p:transition p14:dur="10">
        <p:fade/>
      </p:transition>
    </mc:Choice>
    <mc:Fallback>
      <p:transition>
        <p:fade/>
      </p:transition>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9" name="PlaceHolder 1"/>
          <p:cNvSpPr>
            <a:spLocks noGrp="1"/>
          </p:cNvSpPr>
          <p:nvPr>
            <p:ph type="title"/>
          </p:nvPr>
        </p:nvSpPr>
        <p:spPr>
          <a:xfrm>
            <a:off x="153000" y="-522720"/>
            <a:ext cx="8428320" cy="122436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Корректировка заданий 3.1, 3.2</a:t>
            </a:r>
            <a:endParaRPr b="0" lang="ru-RU" sz="3200" spc="-1" strike="noStrike">
              <a:solidFill>
                <a:srgbClr val="003366"/>
              </a:solidFill>
              <a:latin typeface="Arial"/>
            </a:endParaRPr>
          </a:p>
        </p:txBody>
      </p:sp>
      <p:pic>
        <p:nvPicPr>
          <p:cNvPr id="100" name="Рисунок 1" descr=""/>
          <p:cNvPicPr/>
          <p:nvPr/>
        </p:nvPicPr>
        <p:blipFill>
          <a:blip r:embed="rId1"/>
          <a:srcRect l="16923" t="23398" r="13774" b="12210"/>
          <a:stretch/>
        </p:blipFill>
        <p:spPr>
          <a:xfrm>
            <a:off x="295200" y="2133000"/>
            <a:ext cx="8848440" cy="4624200"/>
          </a:xfrm>
          <a:prstGeom prst="rect">
            <a:avLst/>
          </a:prstGeom>
          <a:ln w="0">
            <a:noFill/>
          </a:ln>
        </p:spPr>
      </p:pic>
      <p:sp>
        <p:nvSpPr>
          <p:cNvPr id="101" name="Прямоугольник 2"/>
          <p:cNvSpPr/>
          <p:nvPr/>
        </p:nvSpPr>
        <p:spPr>
          <a:xfrm>
            <a:off x="732960" y="548640"/>
            <a:ext cx="7848360" cy="155268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ru-RU" sz="2400" spc="-1" strike="noStrike">
                <a:solidFill>
                  <a:srgbClr val="000000"/>
                </a:solidFill>
                <a:latin typeface="Arial"/>
                <a:ea typeface="Times New Roman"/>
              </a:rPr>
              <a:t>Приведён к единообразному представлению примерный круг вопросов, на которые должны дать ответы участники итогового собеседования                           в рамках монологического высказывания.</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9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0"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Какие задачи решены?</a:t>
            </a:r>
            <a:endParaRPr b="0" lang="ru-RU" sz="3200" spc="-1" strike="noStrike">
              <a:solidFill>
                <a:srgbClr val="003366"/>
              </a:solidFill>
              <a:latin typeface="Arial"/>
            </a:endParaRPr>
          </a:p>
        </p:txBody>
      </p:sp>
      <p:sp>
        <p:nvSpPr>
          <p:cNvPr id="321" name="Прямоугольник 5"/>
          <p:cNvSpPr/>
          <p:nvPr/>
        </p:nvSpPr>
        <p:spPr>
          <a:xfrm>
            <a:off x="395640" y="1340640"/>
            <a:ext cx="8356320" cy="4002840"/>
          </a:xfrm>
          <a:prstGeom prst="rect">
            <a:avLst/>
          </a:prstGeom>
          <a:noFill/>
          <a:ln w="0">
            <a:noFill/>
          </a:ln>
        </p:spPr>
        <p:style>
          <a:lnRef idx="0"/>
          <a:fillRef idx="0"/>
          <a:effectRef idx="0"/>
          <a:fontRef idx="minor"/>
        </p:style>
        <p:txBody>
          <a:bodyPr lIns="90000" rIns="90000" tIns="45000" bIns="45000" anchor="t">
            <a:spAutoFit/>
          </a:bodyPr>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Задание приобрело больший дифференцирующий потенциал.</a:t>
            </a:r>
            <a:endParaRPr b="0" lang="ru-RU" sz="2400" spc="-1" strike="noStrike">
              <a:solidFill>
                <a:srgbClr val="000000"/>
              </a:solidFill>
              <a:latin typeface="Arial"/>
            </a:endParaRPr>
          </a:p>
          <a:p>
            <a:pPr algn="just">
              <a:lnSpc>
                <a:spcPct val="107000"/>
              </a:lnSpc>
            </a:pPr>
            <a:endParaRPr b="0" lang="ru-RU" sz="2400" spc="-1" strike="noStrike">
              <a:solidFill>
                <a:srgbClr val="000000"/>
              </a:solidFill>
              <a:latin typeface="Arial"/>
            </a:endParaRPr>
          </a:p>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Осуществлён некоторый уход от шаблонизации. </a:t>
            </a:r>
            <a:endParaRPr b="0" lang="ru-RU" sz="2400" spc="-1" strike="noStrike">
              <a:solidFill>
                <a:srgbClr val="000000"/>
              </a:solidFill>
              <a:latin typeface="Arial"/>
            </a:endParaRPr>
          </a:p>
          <a:p>
            <a:pPr algn="just">
              <a:lnSpc>
                <a:spcPct val="107000"/>
              </a:lnSpc>
            </a:pPr>
            <a:endParaRPr b="0" lang="ru-RU" sz="2400" spc="-1" strike="noStrike">
              <a:solidFill>
                <a:srgbClr val="000000"/>
              </a:solidFill>
              <a:latin typeface="Arial"/>
            </a:endParaRPr>
          </a:p>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Выставлены ограничения на ряд аргументов, затрудняющих работу экспертов.</a:t>
            </a:r>
            <a:endParaRPr b="0" lang="ru-RU" sz="2400" spc="-1" strike="noStrike">
              <a:solidFill>
                <a:srgbClr val="000000"/>
              </a:solidFill>
              <a:latin typeface="Arial"/>
            </a:endParaRPr>
          </a:p>
          <a:p>
            <a:pPr algn="just">
              <a:lnSpc>
                <a:spcPct val="107000"/>
              </a:lnSpc>
            </a:pPr>
            <a:endParaRPr b="0" lang="ru-RU" sz="2400" spc="-1" strike="noStrike">
              <a:solidFill>
                <a:srgbClr val="000000"/>
              </a:solidFill>
              <a:latin typeface="Arial"/>
            </a:endParaRPr>
          </a:p>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Снято возможное социальное напряжение по поводу сложностей в понимании текстов. </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9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2" name="PlaceHolder 1"/>
          <p:cNvSpPr>
            <a:spLocks noGrp="1"/>
          </p:cNvSpPr>
          <p:nvPr>
            <p:ph type="title"/>
          </p:nvPr>
        </p:nvSpPr>
        <p:spPr>
          <a:xfrm>
            <a:off x="303480" y="332640"/>
            <a:ext cx="8428320" cy="71964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Тексты, тексты, тексты…</a:t>
            </a:r>
            <a:endParaRPr b="0" lang="ru-RU" sz="3200" spc="-1" strike="noStrike">
              <a:solidFill>
                <a:srgbClr val="003366"/>
              </a:solidFill>
              <a:latin typeface="Arial"/>
            </a:endParaRPr>
          </a:p>
        </p:txBody>
      </p:sp>
      <p:pic>
        <p:nvPicPr>
          <p:cNvPr id="323" name="Рисунок 1" descr=""/>
          <p:cNvPicPr/>
          <p:nvPr/>
        </p:nvPicPr>
        <p:blipFill>
          <a:blip r:embed="rId1"/>
          <a:srcRect l="4807" t="50005" r="2770" b="12199"/>
          <a:stretch/>
        </p:blipFill>
        <p:spPr>
          <a:xfrm>
            <a:off x="65520" y="1628640"/>
            <a:ext cx="9078120" cy="208800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9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4" name="PlaceHolder 1"/>
          <p:cNvSpPr>
            <a:spLocks noGrp="1"/>
          </p:cNvSpPr>
          <p:nvPr>
            <p:ph type="title"/>
          </p:nvPr>
        </p:nvSpPr>
        <p:spPr>
          <a:xfrm>
            <a:off x="303480" y="332640"/>
            <a:ext cx="8428320" cy="71964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Тексты, тексты, тексты…</a:t>
            </a:r>
            <a:endParaRPr b="0" lang="ru-RU" sz="3200" spc="-1" strike="noStrike">
              <a:solidFill>
                <a:srgbClr val="003366"/>
              </a:solidFill>
              <a:latin typeface="Arial"/>
            </a:endParaRPr>
          </a:p>
        </p:txBody>
      </p:sp>
      <p:pic>
        <p:nvPicPr>
          <p:cNvPr id="325" name="Рисунок 2" descr=""/>
          <p:cNvPicPr/>
          <p:nvPr/>
        </p:nvPicPr>
        <p:blipFill>
          <a:blip r:embed="rId1"/>
          <a:srcRect l="5120" t="50005" r="2758" b="12199"/>
          <a:stretch/>
        </p:blipFill>
        <p:spPr>
          <a:xfrm>
            <a:off x="203400" y="1917000"/>
            <a:ext cx="8736480" cy="201600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9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26"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Обозначение проблемы, поставленной автором исходного текста</a:t>
            </a:r>
            <a:endParaRPr b="0" lang="ru-RU" sz="3200" spc="-1" strike="noStrike">
              <a:solidFill>
                <a:srgbClr val="003366"/>
              </a:solidFill>
              <a:latin typeface="Arial"/>
            </a:endParaRPr>
          </a:p>
        </p:txBody>
      </p:sp>
      <p:sp>
        <p:nvSpPr>
          <p:cNvPr id="327" name="Прямоугольник 5"/>
          <p:cNvSpPr/>
          <p:nvPr/>
        </p:nvSpPr>
        <p:spPr>
          <a:xfrm>
            <a:off x="395640" y="1340640"/>
            <a:ext cx="8356320" cy="4687560"/>
          </a:xfrm>
          <a:prstGeom prst="rect">
            <a:avLst/>
          </a:prstGeom>
          <a:noFill/>
          <a:ln w="0">
            <a:noFill/>
          </a:ln>
        </p:spPr>
        <p:style>
          <a:lnRef idx="0"/>
          <a:fillRef idx="0"/>
          <a:effectRef idx="0"/>
          <a:fontRef idx="minor"/>
        </p:style>
        <p:txBody>
          <a:bodyPr lIns="90000" rIns="90000" tIns="45000" bIns="45000" anchor="t">
            <a:spAutoFit/>
          </a:bodyPr>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Экзаменуемым не надо теперь самим определять проблему, которую поставил автор исходного текста. Они уже сориентированы в проблеме и должны чётко двигаться вслед за развитием авторской мысли                     в соответствии с указанной проблемой. </a:t>
            </a:r>
            <a:endParaRPr b="0" lang="ru-RU" sz="2400" spc="-1" strike="noStrike">
              <a:solidFill>
                <a:srgbClr val="000000"/>
              </a:solidFill>
              <a:latin typeface="Arial"/>
            </a:endParaRPr>
          </a:p>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Отныне задание не будет единым для всех вариантов, а будет чётко направлено на тот макротекст,                        по которому выпускники пишут сочинение. </a:t>
            </a:r>
            <a:endParaRPr b="0" lang="ru-RU" sz="2400" spc="-1" strike="noStrike">
              <a:solidFill>
                <a:srgbClr val="000000"/>
              </a:solidFill>
              <a:latin typeface="Arial"/>
            </a:endParaRPr>
          </a:p>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Спорный вопрос: «Сформулированная                                   за экзаменуемого проблема – это упрощение экзамена или его усложнение?»</a:t>
            </a:r>
            <a:endParaRPr b="0" lang="ru-RU" sz="2400" spc="-1" strike="noStrike">
              <a:solidFill>
                <a:srgbClr val="000000"/>
              </a:solidFill>
              <a:latin typeface="Arial"/>
            </a:endParaRPr>
          </a:p>
          <a:p>
            <a:pPr algn="just">
              <a:lnSpc>
                <a:spcPct val="107000"/>
              </a:lnSpc>
            </a:pPr>
            <a:endParaRPr b="0" lang="ru-RU" sz="18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9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showMasterSp="0">
  <p:cSld>
    <p:bg>
      <p:bgPr>
        <a:blipFill rotWithShape="0">
          <a:blip r:embed="rId1"/>
          <a:stretch/>
        </a:blipFill>
      </p:bgPr>
    </p:bg>
    <p:spTree>
      <p:nvGrpSpPr>
        <p:cNvPr id="1" name=""/>
        <p:cNvGrpSpPr/>
        <p:nvPr/>
      </p:nvGrpSpPr>
      <p:grpSpPr>
        <a:xfrm>
          <a:off x="0" y="0"/>
          <a:ext cx="0" cy="0"/>
          <a:chOff x="0" y="0"/>
          <a:chExt cx="0" cy="0"/>
        </a:xfrm>
      </p:grpSpPr>
      <p:pic>
        <p:nvPicPr>
          <p:cNvPr id="328" name="Picture 2" descr="D:\OBLOZHKI\EGE2008\2024\Обложки на задник\ЕГЭ2025\Русский\JPEG\p_377-20800-6.jpg"/>
          <p:cNvPicPr/>
          <p:nvPr/>
        </p:nvPicPr>
        <p:blipFill>
          <a:blip r:embed="rId2"/>
          <a:stretch/>
        </p:blipFill>
        <p:spPr>
          <a:xfrm>
            <a:off x="395640" y="2493000"/>
            <a:ext cx="2664000" cy="3677760"/>
          </a:xfrm>
          <a:prstGeom prst="rect">
            <a:avLst/>
          </a:prstGeom>
          <a:ln w="0">
            <a:solidFill>
              <a:srgbClr val="33cccc"/>
            </a:solidFill>
          </a:ln>
        </p:spPr>
      </p:pic>
      <p:pic>
        <p:nvPicPr>
          <p:cNvPr id="329" name="Picture 3" descr="D:\OBLOZHKI\EGE2008\2024\Обложки на задник\ЕГЭ2025\Русский\JPEG\p_377-20796-2.jpg"/>
          <p:cNvPicPr/>
          <p:nvPr/>
        </p:nvPicPr>
        <p:blipFill>
          <a:blip r:embed="rId3"/>
          <a:stretch/>
        </p:blipFill>
        <p:spPr>
          <a:xfrm>
            <a:off x="3204000" y="2493000"/>
            <a:ext cx="2664000" cy="3696120"/>
          </a:xfrm>
          <a:prstGeom prst="rect">
            <a:avLst/>
          </a:prstGeom>
          <a:ln w="0">
            <a:solidFill>
              <a:srgbClr val="33cccc"/>
            </a:solidFill>
          </a:ln>
        </p:spPr>
      </p:pic>
      <p:pic>
        <p:nvPicPr>
          <p:cNvPr id="330" name="Picture 4" descr="D:\OBLOZHKI\EGE2008\2024\Обложки на задник\ЕГЭ2025\Русский\JPEG\p_377-20788-7.jpg"/>
          <p:cNvPicPr/>
          <p:nvPr/>
        </p:nvPicPr>
        <p:blipFill>
          <a:blip r:embed="rId4"/>
          <a:stretch/>
        </p:blipFill>
        <p:spPr>
          <a:xfrm>
            <a:off x="6012000" y="2493000"/>
            <a:ext cx="2664000" cy="3677760"/>
          </a:xfrm>
          <a:prstGeom prst="rect">
            <a:avLst/>
          </a:prstGeom>
          <a:ln w="0">
            <a:solidFill>
              <a:srgbClr val="33cccc"/>
            </a:solidFill>
          </a:ln>
        </p:spPr>
      </p:pic>
      <p:sp>
        <p:nvSpPr>
          <p:cNvPr id="331" name="PlaceHolder 1"/>
          <p:cNvSpPr>
            <a:spLocks noGrp="1"/>
          </p:cNvSpPr>
          <p:nvPr>
            <p:ph type="title"/>
          </p:nvPr>
        </p:nvSpPr>
        <p:spPr>
          <a:xfrm>
            <a:off x="1835640" y="1762200"/>
            <a:ext cx="5976360" cy="837720"/>
          </a:xfrm>
          <a:prstGeom prst="rect">
            <a:avLst/>
          </a:prstGeom>
          <a:noFill/>
          <a:ln w="9360">
            <a:noFill/>
          </a:ln>
        </p:spPr>
        <p:txBody>
          <a:bodyPr numCol="1" spcCol="0" anchor="b">
            <a:noAutofit/>
          </a:bodyPr>
          <a:p>
            <a:pPr indent="0" algn="ctr">
              <a:lnSpc>
                <a:spcPts val="4099"/>
              </a:lnSpc>
              <a:buNone/>
            </a:pPr>
            <a:r>
              <a:rPr b="1" lang="ru-RU" sz="3200" spc="-1" strike="noStrike">
                <a:solidFill>
                  <a:srgbClr val="003366"/>
                </a:solidFill>
                <a:latin typeface="Arial"/>
              </a:rPr>
              <a:t>Типовые</a:t>
            </a:r>
            <a:r>
              <a:rPr b="1" lang="en-US" sz="3200" spc="-1" strike="noStrike">
                <a:solidFill>
                  <a:srgbClr val="003366"/>
                </a:solidFill>
                <a:latin typeface="Arial"/>
              </a:rPr>
              <a:t> </a:t>
            </a:r>
            <a:r>
              <a:rPr b="1" lang="ru-RU" sz="3200" spc="-1" strike="noStrike">
                <a:solidFill>
                  <a:srgbClr val="003366"/>
                </a:solidFill>
                <a:latin typeface="Arial"/>
              </a:rPr>
              <a:t>варианты экзаменационных</a:t>
            </a:r>
            <a:r>
              <a:rPr b="1" lang="en-US" sz="3200" spc="-1" strike="noStrike">
                <a:solidFill>
                  <a:srgbClr val="003366"/>
                </a:solidFill>
                <a:latin typeface="Arial"/>
              </a:rPr>
              <a:t> </a:t>
            </a:r>
            <a:r>
              <a:rPr b="1" lang="ru-RU" sz="3200" spc="-1" strike="noStrike">
                <a:solidFill>
                  <a:srgbClr val="003366"/>
                </a:solidFill>
                <a:latin typeface="Arial"/>
              </a:rPr>
              <a:t>заданий</a:t>
            </a:r>
            <a:endParaRPr b="0" lang="ru-RU" sz="3200" spc="-1" strike="noStrike">
              <a:solidFill>
                <a:srgbClr val="003366"/>
              </a:solidFill>
              <a:latin typeface="Arial"/>
            </a:endParaRPr>
          </a:p>
        </p:txBody>
      </p:sp>
    </p:spTree>
  </p:cSld>
  <mc:AlternateContent>
    <mc:Choice Requires="p14">
      <p:transition p14:dur="10">
        <p:fade/>
      </p:transition>
    </mc:Choice>
    <mc:Fallback>
      <p:transition>
        <p:fade/>
      </p:transition>
    </mc:Fallback>
  </mc:AlternateContent>
</p:sld>
</file>

<file path=ppt/slides/slide9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2"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Формулировки проблему в учебных пособиях издательства «Экзамен»</a:t>
            </a:r>
            <a:endParaRPr b="0" lang="ru-RU" sz="3200" spc="-1" strike="noStrike">
              <a:solidFill>
                <a:srgbClr val="003366"/>
              </a:solidFill>
              <a:latin typeface="Arial"/>
            </a:endParaRPr>
          </a:p>
        </p:txBody>
      </p:sp>
      <p:sp>
        <p:nvSpPr>
          <p:cNvPr id="333" name="Прямоугольник 5"/>
          <p:cNvSpPr/>
          <p:nvPr/>
        </p:nvSpPr>
        <p:spPr>
          <a:xfrm>
            <a:off x="395640" y="980640"/>
            <a:ext cx="8356320" cy="5910840"/>
          </a:xfrm>
          <a:prstGeom prst="rect">
            <a:avLst/>
          </a:prstGeom>
          <a:noFill/>
          <a:ln w="0">
            <a:noFill/>
          </a:ln>
        </p:spPr>
        <p:style>
          <a:lnRef idx="0"/>
          <a:fillRef idx="0"/>
          <a:effectRef idx="0"/>
          <a:fontRef idx="minor"/>
        </p:style>
        <p:txBody>
          <a:bodyPr lIns="90000" rIns="90000" tIns="45000" bIns="45000" anchor="t">
            <a:spAutoFit/>
          </a:bodyPr>
          <a:p>
            <a:pPr marL="343080" indent="-343080" algn="just">
              <a:lnSpc>
                <a:spcPct val="107000"/>
              </a:lnSpc>
              <a:buClr>
                <a:srgbClr val="001933"/>
              </a:buClr>
              <a:buFont typeface="Symbol"/>
              <a:buChar char=""/>
            </a:pPr>
            <a:r>
              <a:rPr b="0" lang="ru-RU" sz="1700" spc="-1" strike="noStrike">
                <a:solidFill>
                  <a:srgbClr val="001933"/>
                </a:solidFill>
                <a:latin typeface="Arial"/>
                <a:ea typeface="Calibri"/>
              </a:rPr>
              <a:t>общие вопросы (подразумевают положительный или отрицательный ответ): </a:t>
            </a:r>
            <a:r>
              <a:rPr b="0" i="1" lang="ru-RU" sz="1700" spc="-1" strike="noStrike">
                <a:solidFill>
                  <a:srgbClr val="001933"/>
                </a:solidFill>
                <a:latin typeface="Arial"/>
                <a:ea typeface="Calibri"/>
              </a:rPr>
              <a:t>«Всегда ли испытываемое чувство стыда становится началом нравственного исправления?»</a:t>
            </a:r>
            <a:r>
              <a:rPr b="0" lang="ru-RU" sz="1700" spc="-1" strike="noStrike">
                <a:solidFill>
                  <a:srgbClr val="001933"/>
                </a:solidFill>
                <a:latin typeface="Arial"/>
                <a:ea typeface="Calibri"/>
              </a:rPr>
              <a:t>; </a:t>
            </a:r>
            <a:r>
              <a:rPr b="0" i="1" lang="ru-RU" sz="1700" spc="-1" strike="noStrike">
                <a:solidFill>
                  <a:srgbClr val="001933"/>
                </a:solidFill>
                <a:latin typeface="Arial"/>
                <a:ea typeface="Calibri"/>
              </a:rPr>
              <a:t>«Могут ли другие люди сформировать мировоззрение человека?»</a:t>
            </a:r>
            <a:r>
              <a:rPr b="0" lang="ru-RU" sz="1700" spc="-1" strike="noStrike">
                <a:solidFill>
                  <a:srgbClr val="001933"/>
                </a:solidFill>
                <a:latin typeface="Arial"/>
                <a:ea typeface="Calibri"/>
              </a:rPr>
              <a:t>;</a:t>
            </a:r>
            <a:endParaRPr b="0" lang="ru-RU" sz="1700" spc="-1" strike="noStrike">
              <a:solidFill>
                <a:srgbClr val="000000"/>
              </a:solidFill>
              <a:latin typeface="Arial"/>
            </a:endParaRPr>
          </a:p>
          <a:p>
            <a:pPr marL="343080" indent="-343080" algn="just">
              <a:lnSpc>
                <a:spcPct val="107000"/>
              </a:lnSpc>
              <a:buClr>
                <a:srgbClr val="001933"/>
              </a:buClr>
              <a:buFont typeface="Symbol"/>
              <a:buChar char=""/>
            </a:pPr>
            <a:r>
              <a:rPr b="0" lang="ru-RU" sz="1700" spc="-1" strike="noStrike">
                <a:solidFill>
                  <a:srgbClr val="001933"/>
                </a:solidFill>
                <a:latin typeface="Arial"/>
                <a:ea typeface="Calibri"/>
              </a:rPr>
              <a:t>специальные вопросы (начинаются с вопросительного слова и требуют развёрнутого ответа):</a:t>
            </a:r>
            <a:endParaRPr b="0" lang="ru-RU" sz="1700" spc="-1" strike="noStrike">
              <a:solidFill>
                <a:srgbClr val="000000"/>
              </a:solidFill>
              <a:latin typeface="Arial"/>
            </a:endParaRPr>
          </a:p>
          <a:p>
            <a:pPr marL="612000" indent="-343080" algn="just">
              <a:lnSpc>
                <a:spcPct val="107000"/>
              </a:lnSpc>
              <a:buClr>
                <a:srgbClr val="001933"/>
              </a:buClr>
              <a:buFont typeface="Wingdings" charset="2"/>
              <a:buChar char=""/>
            </a:pPr>
            <a:r>
              <a:rPr b="0" lang="ru-RU" sz="1700" spc="-1" strike="noStrike">
                <a:solidFill>
                  <a:srgbClr val="001933"/>
                </a:solidFill>
                <a:latin typeface="Arial"/>
                <a:ea typeface="Calibri"/>
              </a:rPr>
              <a:t>«тонкие» вопросы (требуют привлечения конкретного фактического материала): </a:t>
            </a:r>
            <a:r>
              <a:rPr b="0" i="1" lang="ru-RU" sz="1700" spc="-1" strike="noStrike">
                <a:solidFill>
                  <a:srgbClr val="001933"/>
                </a:solidFill>
                <a:latin typeface="Arial"/>
                <a:ea typeface="Calibri"/>
              </a:rPr>
              <a:t>«Для кого пишутся книги?»</a:t>
            </a:r>
            <a:r>
              <a:rPr b="0" lang="ru-RU" sz="1700" spc="-1" strike="noStrike">
                <a:solidFill>
                  <a:srgbClr val="001933"/>
                </a:solidFill>
                <a:latin typeface="Arial"/>
                <a:ea typeface="Calibri"/>
              </a:rPr>
              <a:t>; </a:t>
            </a:r>
            <a:r>
              <a:rPr b="0" i="1" lang="ru-RU" sz="1700" spc="-1" strike="noStrike">
                <a:solidFill>
                  <a:srgbClr val="001933"/>
                </a:solidFill>
                <a:latin typeface="Arial"/>
                <a:ea typeface="Calibri"/>
              </a:rPr>
              <a:t>«От чего зависит состояние солдат на войне?»</a:t>
            </a:r>
            <a:r>
              <a:rPr b="0" lang="ru-RU" sz="1700" spc="-1" strike="noStrike">
                <a:solidFill>
                  <a:srgbClr val="001933"/>
                </a:solidFill>
                <a:latin typeface="Arial"/>
                <a:ea typeface="Calibri"/>
              </a:rPr>
              <a:t>;</a:t>
            </a:r>
            <a:endParaRPr b="0" lang="ru-RU" sz="1700" spc="-1" strike="noStrike">
              <a:solidFill>
                <a:srgbClr val="000000"/>
              </a:solidFill>
              <a:latin typeface="Arial"/>
            </a:endParaRPr>
          </a:p>
          <a:p>
            <a:pPr marL="612000" indent="-343080" algn="just">
              <a:lnSpc>
                <a:spcPct val="107000"/>
              </a:lnSpc>
              <a:buClr>
                <a:srgbClr val="001933"/>
              </a:buClr>
              <a:buFont typeface="Wingdings" charset="2"/>
              <a:buChar char=""/>
            </a:pPr>
            <a:r>
              <a:rPr b="0" lang="ru-RU" sz="1700" spc="-1" strike="noStrike">
                <a:solidFill>
                  <a:srgbClr val="001933"/>
                </a:solidFill>
                <a:latin typeface="Arial"/>
                <a:ea typeface="Calibri"/>
              </a:rPr>
              <a:t>«тонко-толстые» вопросы (требуют привлечения конкретного фактического материала и расстановки акцентов):                                     </a:t>
            </a:r>
            <a:r>
              <a:rPr b="0" i="1" lang="ru-RU" sz="1700" spc="-1" strike="noStrike">
                <a:solidFill>
                  <a:srgbClr val="001933"/>
                </a:solidFill>
                <a:latin typeface="Arial"/>
                <a:ea typeface="Calibri"/>
              </a:rPr>
              <a:t>«Как обстоятельства влияют на настроение, эмоциональное состояние человека?»</a:t>
            </a:r>
            <a:r>
              <a:rPr b="0" lang="ru-RU" sz="1700" spc="-1" strike="noStrike">
                <a:solidFill>
                  <a:srgbClr val="001933"/>
                </a:solidFill>
                <a:latin typeface="Arial"/>
                <a:ea typeface="Calibri"/>
              </a:rPr>
              <a:t>; </a:t>
            </a:r>
            <a:r>
              <a:rPr b="0" i="1" lang="ru-RU" sz="1700" spc="-1" strike="noStrike">
                <a:solidFill>
                  <a:srgbClr val="001933"/>
                </a:solidFill>
                <a:latin typeface="Arial"/>
                <a:ea typeface="Calibri"/>
              </a:rPr>
              <a:t>«Какова роль учителя в жизни человека?»</a:t>
            </a:r>
            <a:r>
              <a:rPr b="0" lang="ru-RU" sz="1700" spc="-1" strike="noStrike">
                <a:solidFill>
                  <a:srgbClr val="001933"/>
                </a:solidFill>
                <a:latin typeface="Arial"/>
                <a:ea typeface="Calibri"/>
              </a:rPr>
              <a:t>;</a:t>
            </a:r>
            <a:endParaRPr b="0" lang="ru-RU" sz="1700" spc="-1" strike="noStrike">
              <a:solidFill>
                <a:srgbClr val="000000"/>
              </a:solidFill>
              <a:latin typeface="Arial"/>
            </a:endParaRPr>
          </a:p>
          <a:p>
            <a:pPr marL="612000" indent="-343080" algn="just">
              <a:lnSpc>
                <a:spcPct val="107000"/>
              </a:lnSpc>
              <a:buClr>
                <a:srgbClr val="001933"/>
              </a:buClr>
              <a:buFont typeface="Wingdings" charset="2"/>
              <a:buChar char=""/>
            </a:pPr>
            <a:r>
              <a:rPr b="0" lang="ru-RU" sz="1700" spc="-1" strike="noStrike">
                <a:solidFill>
                  <a:srgbClr val="001933"/>
                </a:solidFill>
                <a:latin typeface="Arial"/>
                <a:ea typeface="Calibri"/>
              </a:rPr>
              <a:t>«толстые» вопросы (требуют глубокого обобщения и установления причинно-следственных связей): </a:t>
            </a:r>
            <a:r>
              <a:rPr b="0" i="1" lang="ru-RU" sz="1700" spc="-1" strike="noStrike">
                <a:solidFill>
                  <a:srgbClr val="001933"/>
                </a:solidFill>
                <a:latin typeface="Arial"/>
                <a:ea typeface="Calibri"/>
              </a:rPr>
              <a:t>«Почему меняется отношение                           к бытовым вещам?»</a:t>
            </a:r>
            <a:r>
              <a:rPr b="0" lang="ru-RU" sz="1700" spc="-1" strike="noStrike">
                <a:solidFill>
                  <a:srgbClr val="001933"/>
                </a:solidFill>
                <a:latin typeface="Arial"/>
                <a:ea typeface="Calibri"/>
              </a:rPr>
              <a:t>; </a:t>
            </a:r>
            <a:r>
              <a:rPr b="0" i="1" lang="ru-RU" sz="1700" spc="-1" strike="noStrike">
                <a:solidFill>
                  <a:srgbClr val="001933"/>
                </a:solidFill>
                <a:latin typeface="Arial"/>
                <a:ea typeface="Calibri"/>
              </a:rPr>
              <a:t>«Что может быть причиной душевных страданий?»</a:t>
            </a:r>
            <a:r>
              <a:rPr b="0" lang="ru-RU" sz="1700" spc="-1" strike="noStrike">
                <a:solidFill>
                  <a:srgbClr val="001933"/>
                </a:solidFill>
                <a:latin typeface="Arial"/>
                <a:ea typeface="Calibri"/>
              </a:rPr>
              <a:t>; </a:t>
            </a:r>
            <a:r>
              <a:rPr b="0" i="1" lang="ru-RU" sz="1700" spc="-1" strike="noStrike">
                <a:solidFill>
                  <a:srgbClr val="001933"/>
                </a:solidFill>
                <a:latin typeface="Arial"/>
                <a:ea typeface="Calibri"/>
              </a:rPr>
              <a:t>«Каковы причины успешности в жизни человека?»</a:t>
            </a:r>
            <a:r>
              <a:rPr b="0" lang="ru-RU" sz="1700" spc="-1" strike="noStrike">
                <a:solidFill>
                  <a:srgbClr val="001933"/>
                </a:solidFill>
                <a:latin typeface="Arial"/>
                <a:ea typeface="Calibri"/>
              </a:rPr>
              <a:t>;            </a:t>
            </a:r>
            <a:r>
              <a:rPr b="0" i="1" lang="ru-RU" sz="1700" spc="-1" strike="noStrike">
                <a:solidFill>
                  <a:srgbClr val="001933"/>
                </a:solidFill>
                <a:latin typeface="Arial"/>
                <a:ea typeface="Calibri"/>
              </a:rPr>
              <a:t>«К чему может привести нарушение тишины в концертном зале?»</a:t>
            </a:r>
            <a:r>
              <a:rPr b="0" lang="ru-RU" sz="1700" spc="-1" strike="noStrike">
                <a:solidFill>
                  <a:srgbClr val="001933"/>
                </a:solidFill>
                <a:latin typeface="Arial"/>
                <a:ea typeface="Calibri"/>
              </a:rPr>
              <a:t>;</a:t>
            </a:r>
            <a:endParaRPr b="0" lang="ru-RU" sz="1700" spc="-1" strike="noStrike">
              <a:solidFill>
                <a:srgbClr val="000000"/>
              </a:solidFill>
              <a:latin typeface="Arial"/>
            </a:endParaRPr>
          </a:p>
          <a:p>
            <a:pPr marL="343080" indent="-343080" algn="just">
              <a:lnSpc>
                <a:spcPct val="107000"/>
              </a:lnSpc>
              <a:spcAft>
                <a:spcPts val="799"/>
              </a:spcAft>
              <a:buClr>
                <a:srgbClr val="001933"/>
              </a:buClr>
              <a:buFont typeface="Symbol"/>
              <a:buChar char=""/>
            </a:pPr>
            <a:r>
              <a:rPr b="0" lang="ru-RU" sz="1700" spc="-1" strike="noStrike">
                <a:solidFill>
                  <a:srgbClr val="001933"/>
                </a:solidFill>
                <a:latin typeface="Arial"/>
                <a:ea typeface="Calibri"/>
              </a:rPr>
              <a:t>вопросы с использованием приёма именительного темы, например: </a:t>
            </a:r>
            <a:r>
              <a:rPr b="0" i="1" lang="ru-RU" sz="1700" spc="-1" strike="noStrike">
                <a:solidFill>
                  <a:srgbClr val="001933"/>
                </a:solidFill>
                <a:latin typeface="Arial"/>
                <a:ea typeface="Calibri"/>
              </a:rPr>
              <a:t>«Профессиональный долг врача… В чём он заключается?»</a:t>
            </a:r>
            <a:r>
              <a:rPr b="0" lang="ru-RU" sz="1700" spc="-1" strike="noStrike">
                <a:solidFill>
                  <a:srgbClr val="001933"/>
                </a:solidFill>
                <a:latin typeface="Arial"/>
                <a:ea typeface="Calibri"/>
              </a:rPr>
              <a:t>; </a:t>
            </a:r>
            <a:r>
              <a:rPr b="0" i="1" lang="ru-RU" sz="1700" spc="-1" strike="noStrike">
                <a:solidFill>
                  <a:srgbClr val="001933"/>
                </a:solidFill>
                <a:latin typeface="Arial"/>
                <a:ea typeface="Calibri"/>
              </a:rPr>
              <a:t>«Память о войне… Почему её важно хранить?»</a:t>
            </a:r>
            <a:r>
              <a:rPr b="0" lang="ru-RU" sz="1700" spc="-1" strike="noStrike">
                <a:solidFill>
                  <a:srgbClr val="001933"/>
                </a:solidFill>
                <a:latin typeface="Arial"/>
                <a:ea typeface="Calibri"/>
              </a:rPr>
              <a:t>. </a:t>
            </a:r>
            <a:endParaRPr b="0" lang="ru-RU" sz="17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9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4"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«Приросты» сочинения-рассуждения </a:t>
            </a:r>
            <a:br>
              <a:rPr sz="3200"/>
            </a:br>
            <a:r>
              <a:rPr b="1" lang="ru-RU" sz="3200" spc="-1" strike="noStrike">
                <a:solidFill>
                  <a:srgbClr val="003366"/>
                </a:solidFill>
                <a:latin typeface="Arial"/>
              </a:rPr>
              <a:t>в рамках ЕГЭ по русскому языку </a:t>
            </a:r>
            <a:endParaRPr b="0" lang="ru-RU" sz="3200" spc="-1" strike="noStrike">
              <a:solidFill>
                <a:srgbClr val="003366"/>
              </a:solidFill>
              <a:latin typeface="Arial"/>
            </a:endParaRPr>
          </a:p>
        </p:txBody>
      </p:sp>
      <p:graphicFrame>
        <p:nvGraphicFramePr>
          <p:cNvPr id="335" name="Таблица 2"/>
          <p:cNvGraphicFramePr/>
          <p:nvPr/>
        </p:nvGraphicFramePr>
        <p:xfrm>
          <a:off x="755640" y="1117080"/>
          <a:ext cx="7848360" cy="5549760"/>
        </p:xfrm>
        <a:graphic>
          <a:graphicData uri="http://schemas.openxmlformats.org/drawingml/2006/table">
            <a:tbl>
              <a:tblPr/>
              <a:tblGrid>
                <a:gridCol w="4300560"/>
                <a:gridCol w="3548160"/>
              </a:tblGrid>
              <a:tr h="433440">
                <a:tc>
                  <a:txBody>
                    <a:bodyPr lIns="44280" rIns="44280" tIns="0" bIns="0" anchor="t">
                      <a:noAutofit/>
                    </a:bodyPr>
                    <a:p>
                      <a:pPr algn="just">
                        <a:lnSpc>
                          <a:spcPct val="107000"/>
                        </a:lnSpc>
                        <a:spcAft>
                          <a:spcPts val="799"/>
                        </a:spcAft>
                      </a:pPr>
                      <a:r>
                        <a:rPr b="1" lang="ru-RU" sz="1600" spc="-1" strike="noStrike">
                          <a:solidFill>
                            <a:srgbClr val="001933"/>
                          </a:solidFill>
                          <a:latin typeface="Arial"/>
                          <a:ea typeface="Calibri"/>
                        </a:rPr>
                        <a:t>В отношении задания 13.3 в ОГЭ по русскому языку</a:t>
                      </a:r>
                      <a:endParaRPr b="0" lang="ru-RU" sz="1600" spc="-1" strike="noStrike">
                        <a:solidFill>
                          <a:srgbClr val="000000"/>
                        </a:solidFill>
                        <a:latin typeface="Arial"/>
                      </a:endParaRPr>
                    </a:p>
                  </a:txBody>
                  <a:tcPr anchor="t" marL="44280" marR="4428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44280" rIns="44280" tIns="0" bIns="0" anchor="t">
                      <a:noAutofit/>
                    </a:bodyPr>
                    <a:p>
                      <a:pPr algn="just">
                        <a:lnSpc>
                          <a:spcPct val="107000"/>
                        </a:lnSpc>
                        <a:spcAft>
                          <a:spcPts val="799"/>
                        </a:spcAft>
                      </a:pPr>
                      <a:r>
                        <a:rPr b="1" lang="ru-RU" sz="1600" spc="-1" strike="noStrike">
                          <a:solidFill>
                            <a:srgbClr val="001933"/>
                          </a:solidFill>
                          <a:latin typeface="Arial"/>
                          <a:ea typeface="Calibri"/>
                        </a:rPr>
                        <a:t>В отношении итогового сочинения в 11 классе</a:t>
                      </a:r>
                      <a:endParaRPr b="0" lang="ru-RU" sz="1600" spc="-1" strike="noStrike">
                        <a:solidFill>
                          <a:srgbClr val="000000"/>
                        </a:solidFill>
                        <a:latin typeface="Arial"/>
                      </a:endParaRPr>
                    </a:p>
                  </a:txBody>
                  <a:tcPr anchor="t" marL="44280" marR="4428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878040">
                <a:tc>
                  <a:txBody>
                    <a:bodyPr lIns="44280" rIns="44280" tIns="0" bIns="0" anchor="t">
                      <a:noAutofit/>
                    </a:bodyPr>
                    <a:p>
                      <a:pPr algn="just">
                        <a:lnSpc>
                          <a:spcPct val="107000"/>
                        </a:lnSpc>
                        <a:spcAft>
                          <a:spcPts val="799"/>
                        </a:spcAft>
                      </a:pPr>
                      <a:r>
                        <a:rPr b="0" lang="ru-RU" sz="1600" spc="-1" strike="noStrike">
                          <a:solidFill>
                            <a:srgbClr val="001933"/>
                          </a:solidFill>
                          <a:latin typeface="Arial"/>
                          <a:ea typeface="Calibri"/>
                        </a:rPr>
                        <a:t>Чёткое разведение понятий «пример-иллюстрация» (на основе опорного текста) и «пример-аргумент» (на основе фоновых знаний).</a:t>
                      </a:r>
                      <a:endParaRPr b="0" lang="ru-RU" sz="1600" spc="-1" strike="noStrike">
                        <a:solidFill>
                          <a:srgbClr val="000000"/>
                        </a:solidFill>
                        <a:latin typeface="Arial"/>
                      </a:endParaRPr>
                    </a:p>
                  </a:txBody>
                  <a:tcPr anchor="t" marL="44280" marR="4428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44280" rIns="44280" tIns="0" bIns="0" anchor="t">
                      <a:noAutofit/>
                    </a:bodyPr>
                    <a:p>
                      <a:pPr algn="just">
                        <a:lnSpc>
                          <a:spcPct val="107000"/>
                        </a:lnSpc>
                        <a:spcAft>
                          <a:spcPts val="799"/>
                        </a:spcAft>
                      </a:pPr>
                      <a:r>
                        <a:rPr b="0" lang="ru-RU" sz="1600" spc="-1" strike="noStrike">
                          <a:solidFill>
                            <a:srgbClr val="001933"/>
                          </a:solidFill>
                          <a:latin typeface="Arial"/>
                          <a:ea typeface="Calibri"/>
                        </a:rPr>
                        <a:t>Тема сочинения формулируется только в виде проблемного вопроса.</a:t>
                      </a:r>
                      <a:endParaRPr b="0" lang="ru-RU" sz="1600" spc="-1" strike="noStrike">
                        <a:solidFill>
                          <a:srgbClr val="000000"/>
                        </a:solidFill>
                        <a:latin typeface="Arial"/>
                      </a:endParaRPr>
                    </a:p>
                  </a:txBody>
                  <a:tcPr anchor="t" marL="44280" marR="4428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433440">
                <a:tc>
                  <a:txBody>
                    <a:bodyPr lIns="44280" rIns="44280" tIns="0" bIns="0" anchor="t">
                      <a:noAutofit/>
                    </a:bodyPr>
                    <a:p>
                      <a:pPr algn="just">
                        <a:lnSpc>
                          <a:spcPct val="107000"/>
                        </a:lnSpc>
                        <a:spcAft>
                          <a:spcPts val="799"/>
                        </a:spcAft>
                      </a:pPr>
                      <a:r>
                        <a:rPr b="0" lang="ru-RU" sz="1600" spc="-1" strike="noStrike">
                          <a:solidFill>
                            <a:srgbClr val="001933"/>
                          </a:solidFill>
                          <a:latin typeface="Arial"/>
                          <a:ea typeface="Calibri"/>
                        </a:rPr>
                        <a:t>Наличие указания и пояснения смысловой связи между примерами-иллюстрациями.</a:t>
                      </a:r>
                      <a:endParaRPr b="0" lang="ru-RU" sz="1600" spc="-1" strike="noStrike">
                        <a:solidFill>
                          <a:srgbClr val="000000"/>
                        </a:solidFill>
                        <a:latin typeface="Arial"/>
                      </a:endParaRPr>
                    </a:p>
                  </a:txBody>
                  <a:tcPr anchor="t" marL="44280" marR="4428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44280" rIns="44280" tIns="0" bIns="0" anchor="t">
                      <a:noAutofit/>
                    </a:bodyPr>
                    <a:p>
                      <a:pPr algn="just">
                        <a:lnSpc>
                          <a:spcPct val="107000"/>
                        </a:lnSpc>
                        <a:spcAft>
                          <a:spcPts val="799"/>
                        </a:spcAft>
                      </a:pPr>
                      <a:r>
                        <a:rPr b="0" lang="ru-RU" sz="1600" spc="-1" strike="noStrike">
                          <a:solidFill>
                            <a:srgbClr val="001933"/>
                          </a:solidFill>
                          <a:latin typeface="Arial"/>
                          <a:ea typeface="Calibri"/>
                        </a:rPr>
                        <a:t>Источником для проблемного вопроса является опорный текст.</a:t>
                      </a:r>
                      <a:endParaRPr b="0" lang="ru-RU" sz="1600" spc="-1" strike="noStrike">
                        <a:solidFill>
                          <a:srgbClr val="000000"/>
                        </a:solidFill>
                        <a:latin typeface="Arial"/>
                      </a:endParaRPr>
                    </a:p>
                  </a:txBody>
                  <a:tcPr anchor="t" marL="44280" marR="4428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1322640">
                <a:tc>
                  <a:txBody>
                    <a:bodyPr lIns="44280" rIns="44280" tIns="0" bIns="0" anchor="t">
                      <a:noAutofit/>
                    </a:bodyPr>
                    <a:p>
                      <a:pPr algn="just">
                        <a:lnSpc>
                          <a:spcPct val="107000"/>
                        </a:lnSpc>
                        <a:spcAft>
                          <a:spcPts val="799"/>
                        </a:spcAft>
                      </a:pPr>
                      <a:r>
                        <a:rPr b="0" lang="ru-RU" sz="1600" spc="-1" strike="noStrike">
                          <a:solidFill>
                            <a:srgbClr val="001933"/>
                          </a:solidFill>
                          <a:latin typeface="Arial"/>
                          <a:ea typeface="Calibri"/>
                        </a:rPr>
                        <a:t>Минимальный объём сочинения составляет не 70, а 150 слов.</a:t>
                      </a:r>
                      <a:endParaRPr b="0" lang="ru-RU" sz="1600" spc="-1" strike="noStrike">
                        <a:solidFill>
                          <a:srgbClr val="000000"/>
                        </a:solidFill>
                        <a:latin typeface="Arial"/>
                      </a:endParaRPr>
                    </a:p>
                  </a:txBody>
                  <a:tcPr anchor="t" marL="44280" marR="4428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44280" rIns="44280" tIns="0" bIns="0" anchor="t">
                      <a:noAutofit/>
                    </a:bodyPr>
                    <a:p>
                      <a:pPr algn="just">
                        <a:lnSpc>
                          <a:spcPct val="107000"/>
                        </a:lnSpc>
                        <a:spcAft>
                          <a:spcPts val="799"/>
                        </a:spcAft>
                      </a:pPr>
                      <a:r>
                        <a:rPr b="0" lang="ru-RU" sz="1600" spc="-1" strike="noStrike">
                          <a:solidFill>
                            <a:srgbClr val="001933"/>
                          </a:solidFill>
                          <a:latin typeface="Arial"/>
                          <a:ea typeface="Calibri"/>
                        </a:rPr>
                        <a:t>На экзамене предполагается непосредственная работа                           с опорным текстом, к которому экзаменуемый может обращаться неоднократно и на основе которого строит комментарий проблемы.</a:t>
                      </a:r>
                      <a:endParaRPr b="0" lang="ru-RU" sz="1600" spc="-1" strike="noStrike">
                        <a:solidFill>
                          <a:srgbClr val="000000"/>
                        </a:solidFill>
                        <a:latin typeface="Arial"/>
                      </a:endParaRPr>
                    </a:p>
                  </a:txBody>
                  <a:tcPr anchor="t" marL="44280" marR="4428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1100160">
                <a:tc>
                  <a:txBody>
                    <a:bodyPr lIns="44280" rIns="44280" tIns="0" bIns="0" anchor="t">
                      <a:noAutofit/>
                    </a:bodyPr>
                    <a:p>
                      <a:pPr algn="just">
                        <a:lnSpc>
                          <a:spcPct val="107000"/>
                        </a:lnSpc>
                        <a:spcAft>
                          <a:spcPts val="799"/>
                        </a:spcAft>
                      </a:pPr>
                      <a:r>
                        <a:rPr b="0" lang="ru-RU" sz="1600" spc="-1" strike="noStrike">
                          <a:solidFill>
                            <a:srgbClr val="001933"/>
                          </a:solidFill>
                          <a:latin typeface="Arial"/>
                          <a:ea typeface="Calibri"/>
                        </a:rPr>
                        <a:t>Иной уровень сложности текста, соответствующие возрасту 15-16 лет.</a:t>
                      </a:r>
                      <a:endParaRPr b="0" lang="ru-RU" sz="1600" spc="-1" strike="noStrike">
                        <a:solidFill>
                          <a:srgbClr val="000000"/>
                        </a:solidFill>
                        <a:latin typeface="Arial"/>
                      </a:endParaRPr>
                    </a:p>
                  </a:txBody>
                  <a:tcPr anchor="t" marL="44280" marR="4428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44280" rIns="44280" tIns="0" bIns="0" anchor="t">
                      <a:noAutofit/>
                    </a:bodyPr>
                    <a:p>
                      <a:pPr algn="just">
                        <a:lnSpc>
                          <a:spcPct val="107000"/>
                        </a:lnSpc>
                        <a:spcAft>
                          <a:spcPts val="799"/>
                        </a:spcAft>
                      </a:pPr>
                      <a:r>
                        <a:rPr b="0" lang="ru-RU" sz="1600" spc="-1" strike="noStrike">
                          <a:solidFill>
                            <a:srgbClr val="001933"/>
                          </a:solidFill>
                          <a:latin typeface="Arial"/>
                          <a:ea typeface="Calibri"/>
                        </a:rPr>
                        <a:t>Проблемный вопрос уникален по своей сути, так как его форма                и содержание находятся в прямой зависимости от предъявленного экзаменуемому текста. </a:t>
                      </a:r>
                      <a:endParaRPr b="0" lang="ru-RU" sz="1600" spc="-1" strike="noStrike">
                        <a:solidFill>
                          <a:srgbClr val="000000"/>
                        </a:solidFill>
                        <a:latin typeface="Arial"/>
                      </a:endParaRPr>
                    </a:p>
                  </a:txBody>
                  <a:tcPr anchor="t" marL="44280" marR="4428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r h="655560">
                <a:tc>
                  <a:txBody>
                    <a:bodyPr lIns="44280" rIns="44280" tIns="0" bIns="0" anchor="t">
                      <a:noAutofit/>
                    </a:bodyPr>
                    <a:p>
                      <a:pPr algn="just">
                        <a:lnSpc>
                          <a:spcPct val="107000"/>
                        </a:lnSpc>
                        <a:spcAft>
                          <a:spcPts val="799"/>
                        </a:spcAft>
                      </a:pPr>
                      <a:r>
                        <a:rPr b="0" lang="ru-RU" sz="1600" spc="-1" strike="noStrike">
                          <a:solidFill>
                            <a:srgbClr val="001933"/>
                          </a:solidFill>
                          <a:latin typeface="Arial"/>
                          <a:ea typeface="Calibri"/>
                        </a:rPr>
                        <a:t>Отсутствие Открытого банка заданий, используемых в процедуре ЕГЭ в текущем учебном году.</a:t>
                      </a:r>
                      <a:endParaRPr b="0" lang="ru-RU" sz="1600" spc="-1" strike="noStrike">
                        <a:solidFill>
                          <a:srgbClr val="000000"/>
                        </a:solidFill>
                        <a:latin typeface="Arial"/>
                      </a:endParaRPr>
                    </a:p>
                  </a:txBody>
                  <a:tcPr anchor="t" marL="44280" marR="4428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c>
                  <a:txBody>
                    <a:bodyPr lIns="44280" rIns="44280" tIns="0" bIns="0" anchor="t">
                      <a:noAutofit/>
                    </a:bodyPr>
                    <a:p>
                      <a:pPr algn="just">
                        <a:lnSpc>
                          <a:spcPct val="107000"/>
                        </a:lnSpc>
                        <a:spcAft>
                          <a:spcPts val="799"/>
                        </a:spcAft>
                      </a:pPr>
                      <a:r>
                        <a:rPr b="0" lang="ru-RU" sz="1600" spc="-1" strike="noStrike">
                          <a:solidFill>
                            <a:srgbClr val="001933"/>
                          </a:solidFill>
                          <a:latin typeface="Arial"/>
                          <a:ea typeface="Calibri"/>
                        </a:rPr>
                        <a:t>Критериальная система оценивания более расширенная и формализованная.</a:t>
                      </a:r>
                      <a:endParaRPr b="0" lang="ru-RU" sz="1600" spc="-1" strike="noStrike">
                        <a:solidFill>
                          <a:srgbClr val="000000"/>
                        </a:solidFill>
                        <a:latin typeface="Arial"/>
                      </a:endParaRPr>
                    </a:p>
                  </a:txBody>
                  <a:tcPr anchor="t" marL="44280" marR="44280">
                    <a:lnL w="12240">
                      <a:solidFill>
                        <a:srgbClr val="000000"/>
                      </a:solidFill>
                      <a:prstDash val="solid"/>
                    </a:lnL>
                    <a:lnR w="12240">
                      <a:solidFill>
                        <a:srgbClr val="000000"/>
                      </a:solidFill>
                      <a:prstDash val="solid"/>
                    </a:lnR>
                    <a:lnT w="12240">
                      <a:solidFill>
                        <a:srgbClr val="000000"/>
                      </a:solidFill>
                      <a:prstDash val="solid"/>
                    </a:lnT>
                    <a:lnB w="12240">
                      <a:solidFill>
                        <a:srgbClr val="000000"/>
                      </a:solidFill>
                      <a:prstDash val="solid"/>
                    </a:lnB>
                    <a:noFill/>
                  </a:tcPr>
                </a:tc>
              </a:tr>
            </a:tbl>
          </a:graphicData>
        </a:graphic>
      </p:graphicFrame>
    </p:spTree>
  </p:cSld>
  <mc:AlternateContent>
    <mc:Choice Requires="p14">
      <p:transition p14:dur="10">
        <p:fade/>
      </p:transition>
    </mc:Choice>
    <mc:Fallback>
      <p:transition>
        <p:fade/>
      </p:transition>
    </mc:Fallback>
  </mc:AlternateContent>
</p:sld>
</file>

<file path=ppt/slides/slide9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6"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Комментирование авторской позиции</a:t>
            </a:r>
            <a:endParaRPr b="0" lang="ru-RU" sz="3200" spc="-1" strike="noStrike">
              <a:solidFill>
                <a:srgbClr val="003366"/>
              </a:solidFill>
              <a:latin typeface="Arial"/>
            </a:endParaRPr>
          </a:p>
        </p:txBody>
      </p:sp>
      <p:sp>
        <p:nvSpPr>
          <p:cNvPr id="337" name="Прямоугольник 5"/>
          <p:cNvSpPr/>
          <p:nvPr/>
        </p:nvSpPr>
        <p:spPr>
          <a:xfrm>
            <a:off x="395640" y="1340640"/>
            <a:ext cx="8356320" cy="4296240"/>
          </a:xfrm>
          <a:prstGeom prst="rect">
            <a:avLst/>
          </a:prstGeom>
          <a:noFill/>
          <a:ln w="0">
            <a:noFill/>
          </a:ln>
        </p:spPr>
        <p:style>
          <a:lnRef idx="0"/>
          <a:fillRef idx="0"/>
          <a:effectRef idx="0"/>
          <a:fontRef idx="minor"/>
        </p:style>
        <p:txBody>
          <a:bodyPr lIns="90000" rIns="90000" tIns="45000" bIns="45000" anchor="t">
            <a:spAutoFit/>
          </a:bodyPr>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Ранее комментарий был нацелен на проблему, сегодня – на </a:t>
            </a:r>
            <a:r>
              <a:rPr b="0" lang="ru-RU" sz="2400" spc="-1" strike="noStrike">
                <a:solidFill>
                  <a:srgbClr val="001933"/>
                </a:solidFill>
                <a:highlight>
                  <a:srgbClr val="ffff00"/>
                </a:highlight>
                <a:latin typeface="Arial"/>
                <a:ea typeface="Calibri"/>
              </a:rPr>
              <a:t>авторскую позицию</a:t>
            </a:r>
            <a:r>
              <a:rPr b="0" lang="ru-RU" sz="2400" spc="-1" strike="noStrike">
                <a:solidFill>
                  <a:srgbClr val="001933"/>
                </a:solidFill>
                <a:latin typeface="Arial"/>
                <a:ea typeface="Calibri"/>
              </a:rPr>
              <a:t>. </a:t>
            </a:r>
            <a:endParaRPr b="0" lang="ru-RU" sz="2400" spc="-1" strike="noStrike">
              <a:solidFill>
                <a:srgbClr val="000000"/>
              </a:solidFill>
              <a:latin typeface="Arial"/>
            </a:endParaRPr>
          </a:p>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Это более логично, особенно в контексте уже сформулированной за участников экзамена проблемы. В предыдущие годы потребность                          в комментарии проблемы была обусловлена тем, что экзаменуемые самостоятельно формулировали её, тем самым возникала необходимость расшифровки того, что имелось в виду под сформулированной ими проблемой.</a:t>
            </a:r>
            <a:endParaRPr b="0" lang="ru-RU" sz="2400" spc="-1" strike="noStrike">
              <a:solidFill>
                <a:srgbClr val="000000"/>
              </a:solidFill>
              <a:latin typeface="Arial"/>
            </a:endParaRPr>
          </a:p>
          <a:p>
            <a:pPr algn="just">
              <a:lnSpc>
                <a:spcPct val="107000"/>
              </a:lnSpc>
            </a:pPr>
            <a:endParaRPr b="0" lang="ru-RU" sz="18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slides/slide9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38"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Как комментировать «по-новому»?</a:t>
            </a:r>
            <a:endParaRPr b="0" lang="ru-RU" sz="3200" spc="-1" strike="noStrike">
              <a:solidFill>
                <a:srgbClr val="003366"/>
              </a:solidFill>
              <a:latin typeface="Arial"/>
            </a:endParaRPr>
          </a:p>
        </p:txBody>
      </p:sp>
      <p:sp>
        <p:nvSpPr>
          <p:cNvPr id="339" name="Прямоугольник 5"/>
          <p:cNvSpPr/>
          <p:nvPr/>
        </p:nvSpPr>
        <p:spPr>
          <a:xfrm>
            <a:off x="0" y="1292400"/>
            <a:ext cx="6382080" cy="5568120"/>
          </a:xfrm>
          <a:prstGeom prst="rect">
            <a:avLst/>
          </a:prstGeom>
          <a:noFill/>
          <a:ln w="0">
            <a:noFill/>
          </a:ln>
        </p:spPr>
        <p:style>
          <a:lnRef idx="0"/>
          <a:fillRef idx="0"/>
          <a:effectRef idx="0"/>
          <a:fontRef idx="minor"/>
        </p:style>
        <p:txBody>
          <a:bodyPr lIns="90000" rIns="90000" tIns="45000" bIns="45000" anchor="t">
            <a:spAutoFit/>
          </a:bodyPr>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Переход к комментарию авторской позиции означает более аналитическую, интерпретационно направленную работу с исходным текстом, целью которой становится выявление авторских намерений.</a:t>
            </a:r>
            <a:endParaRPr b="0" lang="ru-RU" sz="2400" spc="-1" strike="noStrike">
              <a:solidFill>
                <a:srgbClr val="000000"/>
              </a:solidFill>
              <a:latin typeface="Arial"/>
            </a:endParaRPr>
          </a:p>
          <a:p>
            <a:pPr algn="just">
              <a:lnSpc>
                <a:spcPct val="107000"/>
              </a:lnSpc>
            </a:pPr>
            <a:endParaRPr b="0" lang="ru-RU" sz="2400" spc="-1" strike="noStrike">
              <a:solidFill>
                <a:srgbClr val="000000"/>
              </a:solidFill>
              <a:latin typeface="Arial"/>
            </a:endParaRPr>
          </a:p>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Важно не спутать два понятия: идея текста (то, что в целом остаётся                            в голове после прочтения текста, его «сухой остаток») и авторская позиция по проблеме (ответ на заданный вопрос, который можем найти в тексте). </a:t>
            </a:r>
            <a:endParaRPr b="0" lang="ru-RU" sz="2400" spc="-1" strike="noStrike">
              <a:solidFill>
                <a:srgbClr val="000000"/>
              </a:solidFill>
              <a:latin typeface="Arial"/>
            </a:endParaRPr>
          </a:p>
        </p:txBody>
      </p:sp>
      <p:pic>
        <p:nvPicPr>
          <p:cNvPr id="340" name="Рисунок 2" descr=""/>
          <p:cNvPicPr/>
          <p:nvPr/>
        </p:nvPicPr>
        <p:blipFill>
          <a:blip r:embed="rId1"/>
          <a:srcRect l="18498" t="10100" r="13250" b="11153"/>
          <a:stretch/>
        </p:blipFill>
        <p:spPr>
          <a:xfrm>
            <a:off x="6382440" y="2205000"/>
            <a:ext cx="2745720" cy="3168000"/>
          </a:xfrm>
          <a:prstGeom prst="rect">
            <a:avLst/>
          </a:prstGeom>
          <a:ln w="0">
            <a:noFill/>
          </a:ln>
        </p:spPr>
      </p:pic>
    </p:spTree>
  </p:cSld>
  <mc:AlternateContent>
    <mc:Choice Requires="p14">
      <p:transition p14:dur="10">
        <p:fade/>
      </p:transition>
    </mc:Choice>
    <mc:Fallback>
      <p:transition>
        <p:fade/>
      </p:transition>
    </mc:Fallback>
  </mc:AlternateContent>
</p:sld>
</file>

<file path=ppt/slides/slide9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41" name="PlaceHolder 1"/>
          <p:cNvSpPr>
            <a:spLocks noGrp="1"/>
          </p:cNvSpPr>
          <p:nvPr>
            <p:ph type="title"/>
          </p:nvPr>
        </p:nvSpPr>
        <p:spPr>
          <a:xfrm>
            <a:off x="323640" y="365040"/>
            <a:ext cx="8428320" cy="759600"/>
          </a:xfrm>
          <a:prstGeom prst="rect">
            <a:avLst/>
          </a:prstGeom>
          <a:noFill/>
          <a:ln w="9360">
            <a:noFill/>
          </a:ln>
        </p:spPr>
        <p:txBody>
          <a:bodyPr numCol="1" spcCol="0" anchor="b">
            <a:noAutofit/>
          </a:bodyPr>
          <a:p>
            <a:pPr indent="0" algn="ctr">
              <a:lnSpc>
                <a:spcPct val="90000"/>
              </a:lnSpc>
              <a:buNone/>
            </a:pPr>
            <a:r>
              <a:rPr b="1" lang="ru-RU" sz="3200" spc="-1" strike="noStrike">
                <a:solidFill>
                  <a:srgbClr val="003366"/>
                </a:solidFill>
                <a:latin typeface="Arial"/>
              </a:rPr>
              <a:t>Маленький секрет…</a:t>
            </a:r>
            <a:endParaRPr b="0" lang="ru-RU" sz="3200" spc="-1" strike="noStrike">
              <a:solidFill>
                <a:srgbClr val="003366"/>
              </a:solidFill>
              <a:latin typeface="Arial"/>
            </a:endParaRPr>
          </a:p>
        </p:txBody>
      </p:sp>
      <p:sp>
        <p:nvSpPr>
          <p:cNvPr id="342" name="Прямоугольник 5"/>
          <p:cNvSpPr/>
          <p:nvPr/>
        </p:nvSpPr>
        <p:spPr>
          <a:xfrm>
            <a:off x="393480" y="1253160"/>
            <a:ext cx="8356320" cy="5568120"/>
          </a:xfrm>
          <a:prstGeom prst="rect">
            <a:avLst/>
          </a:prstGeom>
          <a:noFill/>
          <a:ln w="0">
            <a:noFill/>
          </a:ln>
        </p:spPr>
        <p:style>
          <a:lnRef idx="0"/>
          <a:fillRef idx="0"/>
          <a:effectRef idx="0"/>
          <a:fontRef idx="minor"/>
        </p:style>
        <p:txBody>
          <a:bodyPr lIns="90000" rIns="90000" tIns="45000" bIns="45000" anchor="t">
            <a:spAutoFit/>
          </a:bodyPr>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В предыдущие годы через комментирование проблемы большинство экзаменуемых «подходило»                к формулировке авторской позиции. Это даёт основание предполагать, что методически переход                     к комментарию авторской позиции не будет слишком трудным. </a:t>
            </a:r>
            <a:endParaRPr b="0" lang="ru-RU" sz="2400" spc="-1" strike="noStrike">
              <a:solidFill>
                <a:srgbClr val="000000"/>
              </a:solidFill>
              <a:latin typeface="Arial"/>
            </a:endParaRPr>
          </a:p>
          <a:p>
            <a:pPr marL="343080" indent="-343080" algn="just">
              <a:lnSpc>
                <a:spcPct val="107000"/>
              </a:lnSpc>
              <a:buClr>
                <a:srgbClr val="001933"/>
              </a:buClr>
              <a:buFont typeface="Arial"/>
              <a:buChar char="•"/>
            </a:pPr>
            <a:r>
              <a:rPr b="0" lang="ru-RU" sz="2400" spc="-1" strike="noStrike">
                <a:solidFill>
                  <a:srgbClr val="001933"/>
                </a:solidFill>
                <a:latin typeface="Arial"/>
                <a:ea typeface="Calibri"/>
              </a:rPr>
              <a:t>В настоящее время мы видим два возможных пути комментария авторской позиции: кто-то                              из экзаменуемых (большая часть!) будет комментировать содержательную сторону авторской позиции, а кто-то – формальную, обратив внимание на способы присутствия автора в тексте, используемые писателем средства выражения авторской позиции. </a:t>
            </a:r>
            <a:endParaRPr b="0" lang="ru-RU" sz="2400" spc="-1" strike="noStrike">
              <a:solidFill>
                <a:srgbClr val="000000"/>
              </a:solidFill>
              <a:latin typeface="Arial"/>
            </a:endParaRPr>
          </a:p>
        </p:txBody>
      </p:sp>
    </p:spTree>
  </p:cSld>
  <mc:AlternateContent>
    <mc:Choice Requires="p14">
      <p:transition p14:dur="10">
        <p:fade/>
      </p:transition>
    </mc:Choice>
    <mc:Fallback>
      <p:transition>
        <p:fade/>
      </p:transition>
    </mc:Fallback>
  </mc:AlternateContent>
</p:sld>
</file>

<file path=ppt/theme/theme1.xml><?xml version="1.0" encoding="utf-8"?>
<a:theme xmlns:a="http://schemas.openxmlformats.org/drawingml/2006/main" name="Капсулы">
  <a:themeElements>
    <a:clrScheme name="Капсулы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Капсулы">
  <a:themeElements>
    <a:clrScheme name="Капсулы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Capsules</Template>
  <TotalTime>32168</TotalTime>
  <Application>LibreOffice/7.5.6.2$Linux_X86_64 LibreOffice_project/50$Build-2</Application>
  <AppVersion>15.0000</AppVersion>
  <Words>6349</Words>
  <Paragraphs>616</Paragraphs>
  <Company>345</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2008-07-15T09:20:04Z</dcterms:created>
  <dc:creator>user</dc:creator>
  <dc:description/>
  <dc:language>ru-RU</dc:language>
  <cp:lastModifiedBy>Роман Дощинский</cp:lastModifiedBy>
  <dcterms:modified xsi:type="dcterms:W3CDTF">2024-09-13T05:55:27Z</dcterms:modified>
  <cp:revision>895</cp:revision>
  <dc:subject/>
  <dc:title>Пособия для подготовки к ЕГЭ</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38</vt:i4>
  </property>
  <property fmtid="{D5CDD505-2E9C-101B-9397-08002B2CF9AE}" pid="3" name="PresentationFormat">
    <vt:lpwstr>Экран (4:3)</vt:lpwstr>
  </property>
  <property fmtid="{D5CDD505-2E9C-101B-9397-08002B2CF9AE}" pid="4" name="Slides">
    <vt:i4>112</vt:i4>
  </property>
</Properties>
</file>